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  <p:sldMasterId id="2147483648" r:id="rId3"/>
  </p:sldMasterIdLst>
  <p:notesMasterIdLst>
    <p:notesMasterId r:id="rId22"/>
  </p:notesMasterIdLst>
  <p:handoutMasterIdLst>
    <p:handoutMasterId r:id="rId23"/>
  </p:handoutMasterIdLst>
  <p:sldIdLst>
    <p:sldId id="1397" r:id="rId4"/>
    <p:sldId id="1376" r:id="rId5"/>
    <p:sldId id="1380" r:id="rId6"/>
    <p:sldId id="1377" r:id="rId7"/>
    <p:sldId id="1379" r:id="rId8"/>
    <p:sldId id="1378" r:id="rId9"/>
    <p:sldId id="1384" r:id="rId10"/>
    <p:sldId id="1381" r:id="rId11"/>
    <p:sldId id="1382" r:id="rId12"/>
    <p:sldId id="1383" r:id="rId13"/>
    <p:sldId id="274" r:id="rId14"/>
    <p:sldId id="1391" r:id="rId15"/>
    <p:sldId id="1392" r:id="rId16"/>
    <p:sldId id="1393" r:id="rId17"/>
    <p:sldId id="1394" r:id="rId18"/>
    <p:sldId id="1395" r:id="rId19"/>
    <p:sldId id="1396" r:id="rId20"/>
    <p:sldId id="139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Johnson" initials="BJ" lastIdx="1" clrIdx="0">
    <p:extLst>
      <p:ext uri="{19B8F6BF-5375-455C-9EA6-DF929625EA0E}">
        <p15:presenceInfo xmlns:p15="http://schemas.microsoft.com/office/powerpoint/2012/main" userId="S::brjohnson@johnsonfinancialgroup.com::8532074e-5642-4503-aa41-f16c04b03d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544"/>
    <a:srgbClr val="B6DCE1"/>
    <a:srgbClr val="89264F"/>
    <a:srgbClr val="294C59"/>
    <a:srgbClr val="74C3D5"/>
    <a:srgbClr val="B0BAFF"/>
    <a:srgbClr val="050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7CF4D-D22C-4DAA-9305-21DF7B0522C0}" v="1" dt="2025-04-30T19:59:49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Miller" userId="25c4b279-b7a1-410a-9477-b869d33aee73" providerId="ADAL" clId="{1107CF4D-D22C-4DAA-9305-21DF7B0522C0}"/>
    <pc:docChg chg="undo addSld delSld modSld sldOrd">
      <pc:chgData name="Carolyn Miller" userId="25c4b279-b7a1-410a-9477-b869d33aee73" providerId="ADAL" clId="{1107CF4D-D22C-4DAA-9305-21DF7B0522C0}" dt="2025-05-12T15:45:45.911" v="7"/>
      <pc:docMkLst>
        <pc:docMk/>
      </pc:docMkLst>
      <pc:sldChg chg="del">
        <pc:chgData name="Carolyn Miller" userId="25c4b279-b7a1-410a-9477-b869d33aee73" providerId="ADAL" clId="{1107CF4D-D22C-4DAA-9305-21DF7B0522C0}" dt="2025-05-01T14:25:42.224" v="0" actId="2696"/>
        <pc:sldMkLst>
          <pc:docMk/>
          <pc:sldMk cId="3491599658" sldId="279"/>
        </pc:sldMkLst>
      </pc:sldChg>
      <pc:sldChg chg="del">
        <pc:chgData name="Carolyn Miller" userId="25c4b279-b7a1-410a-9477-b869d33aee73" providerId="ADAL" clId="{1107CF4D-D22C-4DAA-9305-21DF7B0522C0}" dt="2025-05-01T14:25:42.224" v="0" actId="2696"/>
        <pc:sldMkLst>
          <pc:docMk/>
          <pc:sldMk cId="1668487908" sldId="1385"/>
        </pc:sldMkLst>
      </pc:sldChg>
      <pc:sldChg chg="del">
        <pc:chgData name="Carolyn Miller" userId="25c4b279-b7a1-410a-9477-b869d33aee73" providerId="ADAL" clId="{1107CF4D-D22C-4DAA-9305-21DF7B0522C0}" dt="2025-05-01T14:25:42.224" v="0" actId="2696"/>
        <pc:sldMkLst>
          <pc:docMk/>
          <pc:sldMk cId="132140095" sldId="1386"/>
        </pc:sldMkLst>
      </pc:sldChg>
      <pc:sldChg chg="del">
        <pc:chgData name="Carolyn Miller" userId="25c4b279-b7a1-410a-9477-b869d33aee73" providerId="ADAL" clId="{1107CF4D-D22C-4DAA-9305-21DF7B0522C0}" dt="2025-05-01T14:25:42.224" v="0" actId="2696"/>
        <pc:sldMkLst>
          <pc:docMk/>
          <pc:sldMk cId="1847878634" sldId="1387"/>
        </pc:sldMkLst>
      </pc:sldChg>
      <pc:sldChg chg="del">
        <pc:chgData name="Carolyn Miller" userId="25c4b279-b7a1-410a-9477-b869d33aee73" providerId="ADAL" clId="{1107CF4D-D22C-4DAA-9305-21DF7B0522C0}" dt="2025-05-01T14:25:42.224" v="0" actId="2696"/>
        <pc:sldMkLst>
          <pc:docMk/>
          <pc:sldMk cId="2963465007" sldId="1388"/>
        </pc:sldMkLst>
      </pc:sldChg>
      <pc:sldChg chg="del">
        <pc:chgData name="Carolyn Miller" userId="25c4b279-b7a1-410a-9477-b869d33aee73" providerId="ADAL" clId="{1107CF4D-D22C-4DAA-9305-21DF7B0522C0}" dt="2025-05-01T14:25:42.224" v="0" actId="2696"/>
        <pc:sldMkLst>
          <pc:docMk/>
          <pc:sldMk cId="1228840156" sldId="1389"/>
        </pc:sldMkLst>
      </pc:sldChg>
      <pc:sldChg chg="add ord">
        <pc:chgData name="Carolyn Miller" userId="25c4b279-b7a1-410a-9477-b869d33aee73" providerId="ADAL" clId="{1107CF4D-D22C-4DAA-9305-21DF7B0522C0}" dt="2025-05-12T15:45:45.911" v="7"/>
        <pc:sldMkLst>
          <pc:docMk/>
          <pc:sldMk cId="3491599658" sldId="1397"/>
        </pc:sldMkLst>
      </pc:sldChg>
      <pc:sldChg chg="add del">
        <pc:chgData name="Carolyn Miller" userId="25c4b279-b7a1-410a-9477-b869d33aee73" providerId="ADAL" clId="{1107CF4D-D22C-4DAA-9305-21DF7B0522C0}" dt="2025-05-12T15:45:42.260" v="5" actId="27028"/>
        <pc:sldMkLst>
          <pc:docMk/>
          <pc:sldMk cId="1369831817" sldId="1398"/>
        </pc:sldMkLst>
      </pc:sldChg>
      <pc:sldChg chg="add del">
        <pc:chgData name="Carolyn Miller" userId="25c4b279-b7a1-410a-9477-b869d33aee73" providerId="ADAL" clId="{1107CF4D-D22C-4DAA-9305-21DF7B0522C0}" dt="2025-05-12T15:45:42.260" v="5" actId="27028"/>
        <pc:sldMkLst>
          <pc:docMk/>
          <pc:sldMk cId="3506437836" sldId="1399"/>
        </pc:sldMkLst>
      </pc:sldChg>
      <pc:sldChg chg="add del">
        <pc:chgData name="Carolyn Miller" userId="25c4b279-b7a1-410a-9477-b869d33aee73" providerId="ADAL" clId="{1107CF4D-D22C-4DAA-9305-21DF7B0522C0}" dt="2025-05-12T15:45:42.260" v="5" actId="27028"/>
        <pc:sldMkLst>
          <pc:docMk/>
          <pc:sldMk cId="559233334" sldId="1400"/>
        </pc:sldMkLst>
      </pc:sldChg>
      <pc:sldChg chg="add del">
        <pc:chgData name="Carolyn Miller" userId="25c4b279-b7a1-410a-9477-b869d33aee73" providerId="ADAL" clId="{1107CF4D-D22C-4DAA-9305-21DF7B0522C0}" dt="2025-05-12T15:45:42.260" v="5" actId="27028"/>
        <pc:sldMkLst>
          <pc:docMk/>
          <pc:sldMk cId="3069250101" sldId="1401"/>
        </pc:sldMkLst>
      </pc:sldChg>
      <pc:sldChg chg="add del">
        <pc:chgData name="Carolyn Miller" userId="25c4b279-b7a1-410a-9477-b869d33aee73" providerId="ADAL" clId="{1107CF4D-D22C-4DAA-9305-21DF7B0522C0}" dt="2025-05-12T15:45:42.260" v="5" actId="27028"/>
        <pc:sldMkLst>
          <pc:docMk/>
          <pc:sldMk cId="2184289035" sldId="1402"/>
        </pc:sldMkLst>
      </pc:sldChg>
      <pc:sldChg chg="add del">
        <pc:chgData name="Carolyn Miller" userId="25c4b279-b7a1-410a-9477-b869d33aee73" providerId="ADAL" clId="{1107CF4D-D22C-4DAA-9305-21DF7B0522C0}" dt="2025-05-12T15:45:42.260" v="5" actId="27028"/>
        <pc:sldMkLst>
          <pc:docMk/>
          <pc:sldMk cId="676968971" sldId="1403"/>
        </pc:sldMkLst>
      </pc:sldChg>
      <pc:sldChg chg="add del">
        <pc:chgData name="Carolyn Miller" userId="25c4b279-b7a1-410a-9477-b869d33aee73" providerId="ADAL" clId="{1107CF4D-D22C-4DAA-9305-21DF7B0522C0}" dt="2025-05-12T15:45:42.260" v="5" actId="27028"/>
        <pc:sldMkLst>
          <pc:docMk/>
          <pc:sldMk cId="2208383676" sldId="1404"/>
        </pc:sldMkLst>
      </pc:sldChg>
      <pc:sldChg chg="add del">
        <pc:chgData name="Carolyn Miller" userId="25c4b279-b7a1-410a-9477-b869d33aee73" providerId="ADAL" clId="{1107CF4D-D22C-4DAA-9305-21DF7B0522C0}" dt="2025-05-12T15:45:42.260" v="5" actId="27028"/>
        <pc:sldMkLst>
          <pc:docMk/>
          <pc:sldMk cId="990657673" sldId="1405"/>
        </pc:sldMkLst>
      </pc:sldChg>
      <pc:sldChg chg="add del">
        <pc:chgData name="Carolyn Miller" userId="25c4b279-b7a1-410a-9477-b869d33aee73" providerId="ADAL" clId="{1107CF4D-D22C-4DAA-9305-21DF7B0522C0}" dt="2025-05-12T15:45:42.260" v="5" actId="27028"/>
        <pc:sldMkLst>
          <pc:docMk/>
          <pc:sldMk cId="733926257" sldId="1406"/>
        </pc:sldMkLst>
      </pc:sldChg>
      <pc:sldChg chg="add del">
        <pc:chgData name="Carolyn Miller" userId="25c4b279-b7a1-410a-9477-b869d33aee73" providerId="ADAL" clId="{1107CF4D-D22C-4DAA-9305-21DF7B0522C0}" dt="2025-05-12T15:45:42.260" v="5" actId="27028"/>
        <pc:sldMkLst>
          <pc:docMk/>
          <pc:sldMk cId="1195705240" sldId="1407"/>
        </pc:sldMkLst>
      </pc:sldChg>
      <pc:sldChg chg="add del">
        <pc:chgData name="Carolyn Miller" userId="25c4b279-b7a1-410a-9477-b869d33aee73" providerId="ADAL" clId="{1107CF4D-D22C-4DAA-9305-21DF7B0522C0}" dt="2025-05-12T15:45:42.260" v="5" actId="27028"/>
        <pc:sldMkLst>
          <pc:docMk/>
          <pc:sldMk cId="3343943663" sldId="140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A9385-8CFC-4C06-B9B3-1832AE52D8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ED345C-C533-47FF-929C-544F30239479}">
      <dgm:prSet phldrT="[Text]"/>
      <dgm:spPr/>
      <dgm:t>
        <a:bodyPr/>
        <a:lstStyle/>
        <a:p>
          <a:r>
            <a:rPr lang="en-US" dirty="0"/>
            <a:t>Immediate IT Response</a:t>
          </a:r>
        </a:p>
      </dgm:t>
    </dgm:pt>
    <dgm:pt modelId="{E1D0DE4A-8D7D-4217-A9BA-B73F029332D2}" type="parTrans" cxnId="{78782CF6-0301-4F6D-8D4C-32BA5F6A558E}">
      <dgm:prSet/>
      <dgm:spPr/>
      <dgm:t>
        <a:bodyPr/>
        <a:lstStyle/>
        <a:p>
          <a:endParaRPr lang="en-US"/>
        </a:p>
      </dgm:t>
    </dgm:pt>
    <dgm:pt modelId="{F788E0D4-9CE8-4175-8415-40057989AD96}" type="sibTrans" cxnId="{78782CF6-0301-4F6D-8D4C-32BA5F6A558E}">
      <dgm:prSet/>
      <dgm:spPr/>
      <dgm:t>
        <a:bodyPr/>
        <a:lstStyle/>
        <a:p>
          <a:endParaRPr lang="en-US"/>
        </a:p>
      </dgm:t>
    </dgm:pt>
    <dgm:pt modelId="{B3EF0AF2-9528-4A4A-82A1-9AB94828E415}">
      <dgm:prSet phldrT="[Text]"/>
      <dgm:spPr/>
      <dgm:t>
        <a:bodyPr/>
        <a:lstStyle/>
        <a:p>
          <a:r>
            <a:rPr lang="en-US" dirty="0"/>
            <a:t>Isolate affected systems by restricting external network traffic to prevent further damage:</a:t>
          </a:r>
        </a:p>
      </dgm:t>
    </dgm:pt>
    <dgm:pt modelId="{C2229AEC-27F2-4026-A8C7-BE9336AD9D74}" type="parTrans" cxnId="{2E439B3B-37DF-4F60-9C85-FDF484C10A66}">
      <dgm:prSet/>
      <dgm:spPr/>
      <dgm:t>
        <a:bodyPr/>
        <a:lstStyle/>
        <a:p>
          <a:endParaRPr lang="en-US"/>
        </a:p>
      </dgm:t>
    </dgm:pt>
    <dgm:pt modelId="{1CA9B79B-BD6D-496C-9735-82990DCF2112}" type="sibTrans" cxnId="{2E439B3B-37DF-4F60-9C85-FDF484C10A66}">
      <dgm:prSet/>
      <dgm:spPr/>
      <dgm:t>
        <a:bodyPr/>
        <a:lstStyle/>
        <a:p>
          <a:endParaRPr lang="en-US"/>
        </a:p>
      </dgm:t>
    </dgm:pt>
    <dgm:pt modelId="{74745F68-9041-4D28-91F1-CF162833E131}">
      <dgm:prSet phldrT="[Text]"/>
      <dgm:spPr/>
      <dgm:t>
        <a:bodyPr/>
        <a:lstStyle/>
        <a:p>
          <a:r>
            <a:rPr lang="en-US" dirty="0"/>
            <a:t>Reset admin passwords</a:t>
          </a:r>
        </a:p>
      </dgm:t>
    </dgm:pt>
    <dgm:pt modelId="{D25B9ADC-1BDF-4E7E-8CA2-0BD49C5B19D8}" type="parTrans" cxnId="{C45A3505-3D5A-4C5D-8AD2-A2E0D44DDB78}">
      <dgm:prSet/>
      <dgm:spPr/>
      <dgm:t>
        <a:bodyPr/>
        <a:lstStyle/>
        <a:p>
          <a:endParaRPr lang="en-US"/>
        </a:p>
      </dgm:t>
    </dgm:pt>
    <dgm:pt modelId="{F4E913B9-ED34-44F9-9F4A-334F93EB7148}" type="sibTrans" cxnId="{C45A3505-3D5A-4C5D-8AD2-A2E0D44DDB78}">
      <dgm:prSet/>
      <dgm:spPr/>
      <dgm:t>
        <a:bodyPr/>
        <a:lstStyle/>
        <a:p>
          <a:endParaRPr lang="en-US"/>
        </a:p>
      </dgm:t>
    </dgm:pt>
    <dgm:pt modelId="{AC3CEC2C-8B8E-4E24-838F-BC9D42AA613C}">
      <dgm:prSet phldrT="[Text]"/>
      <dgm:spPr/>
      <dgm:t>
        <a:bodyPr/>
        <a:lstStyle/>
        <a:p>
          <a:r>
            <a:rPr lang="en-US" dirty="0"/>
            <a:t>Check firewall for active suspicious connections</a:t>
          </a:r>
        </a:p>
      </dgm:t>
    </dgm:pt>
    <dgm:pt modelId="{E1324520-B88C-4190-884C-F9E5BE520AFA}" type="parTrans" cxnId="{82683147-4CA1-4949-A117-ADD2A8E35A98}">
      <dgm:prSet/>
      <dgm:spPr/>
      <dgm:t>
        <a:bodyPr/>
        <a:lstStyle/>
        <a:p>
          <a:endParaRPr lang="en-US"/>
        </a:p>
      </dgm:t>
    </dgm:pt>
    <dgm:pt modelId="{30F9D6D4-8964-4CB0-BCFD-3B14F39A807A}" type="sibTrans" cxnId="{82683147-4CA1-4949-A117-ADD2A8E35A98}">
      <dgm:prSet/>
      <dgm:spPr/>
      <dgm:t>
        <a:bodyPr/>
        <a:lstStyle/>
        <a:p>
          <a:endParaRPr lang="en-US"/>
        </a:p>
      </dgm:t>
    </dgm:pt>
    <dgm:pt modelId="{1500AF4E-713E-4FEC-9D39-D8F5113213B3}">
      <dgm:prSet phldrT="[Text]"/>
      <dgm:spPr/>
      <dgm:t>
        <a:bodyPr/>
        <a:lstStyle/>
        <a:p>
          <a:r>
            <a:rPr lang="en-US" dirty="0"/>
            <a:t>Do not start wiping systems!</a:t>
          </a:r>
        </a:p>
      </dgm:t>
    </dgm:pt>
    <dgm:pt modelId="{E318554E-CC0A-4033-B9C5-BAB025EDF7C1}" type="parTrans" cxnId="{D68086CA-DA4C-4F54-803E-54DA7392BCD1}">
      <dgm:prSet/>
      <dgm:spPr/>
      <dgm:t>
        <a:bodyPr/>
        <a:lstStyle/>
        <a:p>
          <a:endParaRPr lang="en-US"/>
        </a:p>
      </dgm:t>
    </dgm:pt>
    <dgm:pt modelId="{EF13863C-018C-46AB-A9DA-52885FA1EDB0}" type="sibTrans" cxnId="{D68086CA-DA4C-4F54-803E-54DA7392BCD1}">
      <dgm:prSet/>
      <dgm:spPr/>
      <dgm:t>
        <a:bodyPr/>
        <a:lstStyle/>
        <a:p>
          <a:endParaRPr lang="en-US"/>
        </a:p>
      </dgm:t>
    </dgm:pt>
    <dgm:pt modelId="{47AE89E3-7C2C-4AEE-9AC4-1EA80BF8DF3F}">
      <dgm:prSet phldrT="[Text]"/>
      <dgm:spPr/>
      <dgm:t>
        <a:bodyPr/>
        <a:lstStyle/>
        <a:p>
          <a:r>
            <a:rPr lang="en-US" dirty="0"/>
            <a:t>Pause scheduled maintenance tasks that overwrite logs or overwrite backups</a:t>
          </a:r>
        </a:p>
      </dgm:t>
    </dgm:pt>
    <dgm:pt modelId="{B97CB048-97C9-42E4-9388-2EE48ADDB034}" type="parTrans" cxnId="{CE1B5BB6-8701-49C0-BABC-297F6F57AC24}">
      <dgm:prSet/>
      <dgm:spPr/>
      <dgm:t>
        <a:bodyPr/>
        <a:lstStyle/>
        <a:p>
          <a:endParaRPr lang="en-US"/>
        </a:p>
      </dgm:t>
    </dgm:pt>
    <dgm:pt modelId="{D8531151-910E-4FC1-859A-5EF72B31C43F}" type="sibTrans" cxnId="{CE1B5BB6-8701-49C0-BABC-297F6F57AC24}">
      <dgm:prSet/>
      <dgm:spPr/>
      <dgm:t>
        <a:bodyPr/>
        <a:lstStyle/>
        <a:p>
          <a:endParaRPr lang="en-US"/>
        </a:p>
      </dgm:t>
    </dgm:pt>
    <dgm:pt modelId="{D7728D53-8C93-B942-8ABC-07991A8AB302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Removing network cables</a:t>
          </a:r>
        </a:p>
      </dgm:t>
    </dgm:pt>
    <dgm:pt modelId="{EE97DF0F-793E-CA42-9E50-D62117C13588}" type="parTrans" cxnId="{E14A692B-675A-1647-93B3-958E2DD0244D}">
      <dgm:prSet/>
      <dgm:spPr/>
      <dgm:t>
        <a:bodyPr/>
        <a:lstStyle/>
        <a:p>
          <a:endParaRPr lang="en-US"/>
        </a:p>
      </dgm:t>
    </dgm:pt>
    <dgm:pt modelId="{3924979D-ADEA-3441-AC7A-2AFAC57AA130}" type="sibTrans" cxnId="{E14A692B-675A-1647-93B3-958E2DD0244D}">
      <dgm:prSet/>
      <dgm:spPr/>
      <dgm:t>
        <a:bodyPr/>
        <a:lstStyle/>
        <a:p>
          <a:endParaRPr lang="en-US"/>
        </a:p>
      </dgm:t>
    </dgm:pt>
    <dgm:pt modelId="{9774D284-BBD8-6D4C-922A-D8A85FF2A932}">
      <dgm:prSet phldrT="[Text]"/>
      <dgm:spPr/>
      <dgm:t>
        <a:bodyPr/>
        <a:lstStyle/>
        <a:p>
          <a:r>
            <a:rPr lang="en-US" dirty="0"/>
            <a:t>Secure and validate backups</a:t>
          </a:r>
        </a:p>
      </dgm:t>
    </dgm:pt>
    <dgm:pt modelId="{7F0A0EFE-F32C-114F-A2AC-9DE5FF504CD1}" type="parTrans" cxnId="{9FDF50E0-6637-0448-B04D-DEEF2961E074}">
      <dgm:prSet/>
      <dgm:spPr/>
      <dgm:t>
        <a:bodyPr/>
        <a:lstStyle/>
        <a:p>
          <a:endParaRPr lang="en-US"/>
        </a:p>
      </dgm:t>
    </dgm:pt>
    <dgm:pt modelId="{DCBD9145-494E-F04C-BB6C-9D9E9B15E389}" type="sibTrans" cxnId="{9FDF50E0-6637-0448-B04D-DEEF2961E074}">
      <dgm:prSet/>
      <dgm:spPr/>
      <dgm:t>
        <a:bodyPr/>
        <a:lstStyle/>
        <a:p>
          <a:endParaRPr lang="en-US"/>
        </a:p>
      </dgm:t>
    </dgm:pt>
    <dgm:pt modelId="{6E014A9D-9C11-C945-B879-8F997F9D197F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Network contain systems in EDR</a:t>
          </a:r>
        </a:p>
      </dgm:t>
    </dgm:pt>
    <dgm:pt modelId="{8CA00F41-A25A-044B-830E-C60295C5243F}" type="sibTrans" cxnId="{A5B2C6DB-AC43-3B43-893B-7654CFD384E2}">
      <dgm:prSet/>
      <dgm:spPr/>
      <dgm:t>
        <a:bodyPr/>
        <a:lstStyle/>
        <a:p>
          <a:endParaRPr lang="en-US"/>
        </a:p>
      </dgm:t>
    </dgm:pt>
    <dgm:pt modelId="{36C9D027-D592-7045-8B10-527677E69E57}" type="parTrans" cxnId="{A5B2C6DB-AC43-3B43-893B-7654CFD384E2}">
      <dgm:prSet/>
      <dgm:spPr/>
      <dgm:t>
        <a:bodyPr/>
        <a:lstStyle/>
        <a:p>
          <a:endParaRPr lang="en-US"/>
        </a:p>
      </dgm:t>
    </dgm:pt>
    <dgm:pt modelId="{12C97B83-2398-A24C-BD36-055FFADB4DB5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Disable virtual network connections</a:t>
          </a:r>
        </a:p>
      </dgm:t>
    </dgm:pt>
    <dgm:pt modelId="{E9E76972-DCD6-D641-941A-50A36434E133}" type="sibTrans" cxnId="{5A0833C7-D434-8C48-9FE8-E02FD43C2BAB}">
      <dgm:prSet/>
      <dgm:spPr/>
      <dgm:t>
        <a:bodyPr/>
        <a:lstStyle/>
        <a:p>
          <a:endParaRPr lang="en-US"/>
        </a:p>
      </dgm:t>
    </dgm:pt>
    <dgm:pt modelId="{65A9E802-075C-AE47-8EFA-8A67CDD46FA6}" type="parTrans" cxnId="{5A0833C7-D434-8C48-9FE8-E02FD43C2BAB}">
      <dgm:prSet/>
      <dgm:spPr/>
      <dgm:t>
        <a:bodyPr/>
        <a:lstStyle/>
        <a:p>
          <a:endParaRPr lang="en-US"/>
        </a:p>
      </dgm:t>
    </dgm:pt>
    <dgm:pt modelId="{A83C8BF2-0CD5-4932-A8CF-7BBF5CA8BCEB}" type="pres">
      <dgm:prSet presAssocID="{ED0A9385-8CFC-4C06-B9B3-1832AE52D85D}" presName="linear" presStyleCnt="0">
        <dgm:presLayoutVars>
          <dgm:animLvl val="lvl"/>
          <dgm:resizeHandles val="exact"/>
        </dgm:presLayoutVars>
      </dgm:prSet>
      <dgm:spPr/>
    </dgm:pt>
    <dgm:pt modelId="{A6F91D70-7261-4195-A202-86E6A613393A}" type="pres">
      <dgm:prSet presAssocID="{24ED345C-C533-47FF-929C-544F30239479}" presName="parentText" presStyleLbl="node1" presStyleIdx="0" presStyleCnt="1" custLinFactNeighborX="-1548" custLinFactNeighborY="-16489">
        <dgm:presLayoutVars>
          <dgm:chMax val="0"/>
          <dgm:bulletEnabled val="1"/>
        </dgm:presLayoutVars>
      </dgm:prSet>
      <dgm:spPr/>
    </dgm:pt>
    <dgm:pt modelId="{09E3E8D3-2FA1-494E-B31B-B1EA6D35D481}" type="pres">
      <dgm:prSet presAssocID="{24ED345C-C533-47FF-929C-544F3023947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45A3505-3D5A-4C5D-8AD2-A2E0D44DDB78}" srcId="{24ED345C-C533-47FF-929C-544F30239479}" destId="{74745F68-9041-4D28-91F1-CF162833E131}" srcOrd="2" destOrd="0" parTransId="{D25B9ADC-1BDF-4E7E-8CA2-0BD49C5B19D8}" sibTransId="{F4E913B9-ED34-44F9-9F4A-334F93EB7148}"/>
    <dgm:cxn modelId="{E14A692B-675A-1647-93B3-958E2DD0244D}" srcId="{B3EF0AF2-9528-4A4A-82A1-9AB94828E415}" destId="{D7728D53-8C93-B942-8ABC-07991A8AB302}" srcOrd="0" destOrd="0" parTransId="{EE97DF0F-793E-CA42-9E50-D62117C13588}" sibTransId="{3924979D-ADEA-3441-AC7A-2AFAC57AA130}"/>
    <dgm:cxn modelId="{42403D2D-85CA-CE48-B107-CF97E6E22813}" type="presOf" srcId="{B3EF0AF2-9528-4A4A-82A1-9AB94828E415}" destId="{09E3E8D3-2FA1-494E-B31B-B1EA6D35D481}" srcOrd="0" destOrd="0" presId="urn:microsoft.com/office/officeart/2005/8/layout/vList2"/>
    <dgm:cxn modelId="{2E439B3B-37DF-4F60-9C85-FDF484C10A66}" srcId="{24ED345C-C533-47FF-929C-544F30239479}" destId="{B3EF0AF2-9528-4A4A-82A1-9AB94828E415}" srcOrd="0" destOrd="0" parTransId="{C2229AEC-27F2-4026-A8C7-BE9336AD9D74}" sibTransId="{1CA9B79B-BD6D-496C-9735-82990DCF2112}"/>
    <dgm:cxn modelId="{82683147-4CA1-4949-A117-ADD2A8E35A98}" srcId="{24ED345C-C533-47FF-929C-544F30239479}" destId="{AC3CEC2C-8B8E-4E24-838F-BC9D42AA613C}" srcOrd="3" destOrd="0" parTransId="{E1324520-B88C-4190-884C-F9E5BE520AFA}" sibTransId="{30F9D6D4-8964-4CB0-BCFD-3B14F39A807A}"/>
    <dgm:cxn modelId="{BB0B4B69-9799-1B4F-82C5-C25F0A9DF49B}" type="presOf" srcId="{9774D284-BBD8-6D4C-922A-D8A85FF2A932}" destId="{09E3E8D3-2FA1-494E-B31B-B1EA6D35D481}" srcOrd="0" destOrd="4" presId="urn:microsoft.com/office/officeart/2005/8/layout/vList2"/>
    <dgm:cxn modelId="{EEFD4854-9EC0-6745-98C0-E479D5BBF16A}" type="presOf" srcId="{12C97B83-2398-A24C-BD36-055FFADB4DB5}" destId="{09E3E8D3-2FA1-494E-B31B-B1EA6D35D481}" srcOrd="0" destOrd="3" presId="urn:microsoft.com/office/officeart/2005/8/layout/vList2"/>
    <dgm:cxn modelId="{A4C77D80-3B92-144D-A705-F55E81562BE7}" type="presOf" srcId="{24ED345C-C533-47FF-929C-544F30239479}" destId="{A6F91D70-7261-4195-A202-86E6A613393A}" srcOrd="0" destOrd="0" presId="urn:microsoft.com/office/officeart/2005/8/layout/vList2"/>
    <dgm:cxn modelId="{0E0A7287-B8DE-E944-96C2-0D68450F2BF1}" type="presOf" srcId="{6E014A9D-9C11-C945-B879-8F997F9D197F}" destId="{09E3E8D3-2FA1-494E-B31B-B1EA6D35D481}" srcOrd="0" destOrd="2" presId="urn:microsoft.com/office/officeart/2005/8/layout/vList2"/>
    <dgm:cxn modelId="{B9EB1B8E-7F1E-D74C-8C5D-F8421C412178}" type="presOf" srcId="{ED0A9385-8CFC-4C06-B9B3-1832AE52D85D}" destId="{A83C8BF2-0CD5-4932-A8CF-7BBF5CA8BCEB}" srcOrd="0" destOrd="0" presId="urn:microsoft.com/office/officeart/2005/8/layout/vList2"/>
    <dgm:cxn modelId="{CE1B5BB6-8701-49C0-BABC-297F6F57AC24}" srcId="{24ED345C-C533-47FF-929C-544F30239479}" destId="{47AE89E3-7C2C-4AEE-9AC4-1EA80BF8DF3F}" srcOrd="4" destOrd="0" parTransId="{B97CB048-97C9-42E4-9388-2EE48ADDB034}" sibTransId="{D8531151-910E-4FC1-859A-5EF72B31C43F}"/>
    <dgm:cxn modelId="{09FB0EBB-E532-C24B-85D2-41997CFB1311}" type="presOf" srcId="{D7728D53-8C93-B942-8ABC-07991A8AB302}" destId="{09E3E8D3-2FA1-494E-B31B-B1EA6D35D481}" srcOrd="0" destOrd="1" presId="urn:microsoft.com/office/officeart/2005/8/layout/vList2"/>
    <dgm:cxn modelId="{DBB3FFBF-6EBF-574F-88F6-416BA1826427}" type="presOf" srcId="{AC3CEC2C-8B8E-4E24-838F-BC9D42AA613C}" destId="{09E3E8D3-2FA1-494E-B31B-B1EA6D35D481}" srcOrd="0" destOrd="6" presId="urn:microsoft.com/office/officeart/2005/8/layout/vList2"/>
    <dgm:cxn modelId="{61A7FCC2-59E9-C34C-8FC4-5EC4FF79951D}" type="presOf" srcId="{74745F68-9041-4D28-91F1-CF162833E131}" destId="{09E3E8D3-2FA1-494E-B31B-B1EA6D35D481}" srcOrd="0" destOrd="5" presId="urn:microsoft.com/office/officeart/2005/8/layout/vList2"/>
    <dgm:cxn modelId="{5A0833C7-D434-8C48-9FE8-E02FD43C2BAB}" srcId="{B3EF0AF2-9528-4A4A-82A1-9AB94828E415}" destId="{12C97B83-2398-A24C-BD36-055FFADB4DB5}" srcOrd="2" destOrd="0" parTransId="{65A9E802-075C-AE47-8EFA-8A67CDD46FA6}" sibTransId="{E9E76972-DCD6-D641-941A-50A36434E133}"/>
    <dgm:cxn modelId="{D68086CA-DA4C-4F54-803E-54DA7392BCD1}" srcId="{24ED345C-C533-47FF-929C-544F30239479}" destId="{1500AF4E-713E-4FEC-9D39-D8F5113213B3}" srcOrd="5" destOrd="0" parTransId="{E318554E-CC0A-4033-B9C5-BAB025EDF7C1}" sibTransId="{EF13863C-018C-46AB-A9DA-52885FA1EDB0}"/>
    <dgm:cxn modelId="{A5B2C6DB-AC43-3B43-893B-7654CFD384E2}" srcId="{B3EF0AF2-9528-4A4A-82A1-9AB94828E415}" destId="{6E014A9D-9C11-C945-B879-8F997F9D197F}" srcOrd="1" destOrd="0" parTransId="{36C9D027-D592-7045-8B10-527677E69E57}" sibTransId="{8CA00F41-A25A-044B-830E-C60295C5243F}"/>
    <dgm:cxn modelId="{9FDF50E0-6637-0448-B04D-DEEF2961E074}" srcId="{24ED345C-C533-47FF-929C-544F30239479}" destId="{9774D284-BBD8-6D4C-922A-D8A85FF2A932}" srcOrd="1" destOrd="0" parTransId="{7F0A0EFE-F32C-114F-A2AC-9DE5FF504CD1}" sibTransId="{DCBD9145-494E-F04C-BB6C-9D9E9B15E389}"/>
    <dgm:cxn modelId="{1EE889F1-63EB-714E-B383-F0A0460816C2}" type="presOf" srcId="{1500AF4E-713E-4FEC-9D39-D8F5113213B3}" destId="{09E3E8D3-2FA1-494E-B31B-B1EA6D35D481}" srcOrd="0" destOrd="8" presId="urn:microsoft.com/office/officeart/2005/8/layout/vList2"/>
    <dgm:cxn modelId="{78782CF6-0301-4F6D-8D4C-32BA5F6A558E}" srcId="{ED0A9385-8CFC-4C06-B9B3-1832AE52D85D}" destId="{24ED345C-C533-47FF-929C-544F30239479}" srcOrd="0" destOrd="0" parTransId="{E1D0DE4A-8D7D-4217-A9BA-B73F029332D2}" sibTransId="{F788E0D4-9CE8-4175-8415-40057989AD96}"/>
    <dgm:cxn modelId="{92AA7EF8-0613-A444-8BC8-C8AAC0ADB6AA}" type="presOf" srcId="{47AE89E3-7C2C-4AEE-9AC4-1EA80BF8DF3F}" destId="{09E3E8D3-2FA1-494E-B31B-B1EA6D35D481}" srcOrd="0" destOrd="7" presId="urn:microsoft.com/office/officeart/2005/8/layout/vList2"/>
    <dgm:cxn modelId="{42065401-5BFD-2848-83C7-14098CB06662}" type="presParOf" srcId="{A83C8BF2-0CD5-4932-A8CF-7BBF5CA8BCEB}" destId="{A6F91D70-7261-4195-A202-86E6A613393A}" srcOrd="0" destOrd="0" presId="urn:microsoft.com/office/officeart/2005/8/layout/vList2"/>
    <dgm:cxn modelId="{B5906760-DED2-C04D-B992-7829313B5BDA}" type="presParOf" srcId="{A83C8BF2-0CD5-4932-A8CF-7BBF5CA8BCEB}" destId="{09E3E8D3-2FA1-494E-B31B-B1EA6D35D4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A9385-8CFC-4C06-B9B3-1832AE52D8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ED345C-C533-47FF-929C-544F30239479}">
      <dgm:prSet phldrT="[Text]"/>
      <dgm:spPr/>
      <dgm:t>
        <a:bodyPr/>
        <a:lstStyle/>
        <a:p>
          <a:r>
            <a:rPr lang="en-US" dirty="0"/>
            <a:t>Evidence to collect</a:t>
          </a:r>
        </a:p>
      </dgm:t>
    </dgm:pt>
    <dgm:pt modelId="{E1D0DE4A-8D7D-4217-A9BA-B73F029332D2}" type="parTrans" cxnId="{78782CF6-0301-4F6D-8D4C-32BA5F6A558E}">
      <dgm:prSet/>
      <dgm:spPr/>
      <dgm:t>
        <a:bodyPr/>
        <a:lstStyle/>
        <a:p>
          <a:endParaRPr lang="en-US"/>
        </a:p>
      </dgm:t>
    </dgm:pt>
    <dgm:pt modelId="{F788E0D4-9CE8-4175-8415-40057989AD96}" type="sibTrans" cxnId="{78782CF6-0301-4F6D-8D4C-32BA5F6A558E}">
      <dgm:prSet/>
      <dgm:spPr/>
      <dgm:t>
        <a:bodyPr/>
        <a:lstStyle/>
        <a:p>
          <a:endParaRPr lang="en-US"/>
        </a:p>
      </dgm:t>
    </dgm:pt>
    <dgm:pt modelId="{B3EF0AF2-9528-4A4A-82A1-9AB94828E415}">
      <dgm:prSet phldrT="[Text]"/>
      <dgm:spPr/>
      <dgm:t>
        <a:bodyPr/>
        <a:lstStyle/>
        <a:p>
          <a:r>
            <a:rPr lang="en-US" dirty="0"/>
            <a:t>Ransom note and sample encrypted files</a:t>
          </a:r>
        </a:p>
      </dgm:t>
    </dgm:pt>
    <dgm:pt modelId="{C2229AEC-27F2-4026-A8C7-BE9336AD9D74}" type="parTrans" cxnId="{2E439B3B-37DF-4F60-9C85-FDF484C10A66}">
      <dgm:prSet/>
      <dgm:spPr/>
      <dgm:t>
        <a:bodyPr/>
        <a:lstStyle/>
        <a:p>
          <a:endParaRPr lang="en-US"/>
        </a:p>
      </dgm:t>
    </dgm:pt>
    <dgm:pt modelId="{1CA9B79B-BD6D-496C-9735-82990DCF2112}" type="sibTrans" cxnId="{2E439B3B-37DF-4F60-9C85-FDF484C10A66}">
      <dgm:prSet/>
      <dgm:spPr/>
      <dgm:t>
        <a:bodyPr/>
        <a:lstStyle/>
        <a:p>
          <a:endParaRPr lang="en-US"/>
        </a:p>
      </dgm:t>
    </dgm:pt>
    <dgm:pt modelId="{A725CE8F-EEBE-5442-9637-6A2868A34328}">
      <dgm:prSet phldrT="[Text]"/>
      <dgm:spPr/>
      <dgm:t>
        <a:bodyPr/>
        <a:lstStyle/>
        <a:p>
          <a:r>
            <a:rPr lang="en-US" dirty="0"/>
            <a:t>EDR and live response data</a:t>
          </a:r>
        </a:p>
      </dgm:t>
    </dgm:pt>
    <dgm:pt modelId="{91D4457E-7551-C44D-AEDF-3F11EEA22A17}" type="parTrans" cxnId="{2873C342-F1A0-B341-81BB-22D3392894A7}">
      <dgm:prSet/>
      <dgm:spPr/>
      <dgm:t>
        <a:bodyPr/>
        <a:lstStyle/>
        <a:p>
          <a:endParaRPr lang="en-US"/>
        </a:p>
      </dgm:t>
    </dgm:pt>
    <dgm:pt modelId="{A1DC789C-7160-464C-AA54-59D37C5AD78B}" type="sibTrans" cxnId="{2873C342-F1A0-B341-81BB-22D3392894A7}">
      <dgm:prSet/>
      <dgm:spPr/>
      <dgm:t>
        <a:bodyPr/>
        <a:lstStyle/>
        <a:p>
          <a:endParaRPr lang="en-US"/>
        </a:p>
      </dgm:t>
    </dgm:pt>
    <dgm:pt modelId="{EF0328FD-162F-0748-8E72-FF684AECC1AE}">
      <dgm:prSet phldrT="[Text]"/>
      <dgm:spPr/>
      <dgm:t>
        <a:bodyPr/>
        <a:lstStyle/>
        <a:p>
          <a:r>
            <a:rPr lang="en-US" dirty="0"/>
            <a:t>Firewall and VPN logs</a:t>
          </a:r>
        </a:p>
      </dgm:t>
    </dgm:pt>
    <dgm:pt modelId="{513CBF7A-13BA-0F49-85C7-6FB2DC313B51}" type="parTrans" cxnId="{81BE3954-1282-5041-8B43-6AB0C6687793}">
      <dgm:prSet/>
      <dgm:spPr/>
      <dgm:t>
        <a:bodyPr/>
        <a:lstStyle/>
        <a:p>
          <a:endParaRPr lang="en-US"/>
        </a:p>
      </dgm:t>
    </dgm:pt>
    <dgm:pt modelId="{E05346C1-DD1E-2D49-9557-4818DBF60B6D}" type="sibTrans" cxnId="{81BE3954-1282-5041-8B43-6AB0C6687793}">
      <dgm:prSet/>
      <dgm:spPr/>
      <dgm:t>
        <a:bodyPr/>
        <a:lstStyle/>
        <a:p>
          <a:endParaRPr lang="en-US"/>
        </a:p>
      </dgm:t>
    </dgm:pt>
    <dgm:pt modelId="{1A3D1C2D-8211-494C-B372-C9FF3651B7BE}">
      <dgm:prSet phldrT="[Text]"/>
      <dgm:spPr/>
      <dgm:t>
        <a:bodyPr/>
        <a:lstStyle/>
        <a:p>
          <a:r>
            <a:rPr lang="en-US" dirty="0"/>
            <a:t>Endpoint triage data</a:t>
          </a:r>
        </a:p>
      </dgm:t>
    </dgm:pt>
    <dgm:pt modelId="{88B7C994-EEDC-554D-907B-31BB592642DE}" type="parTrans" cxnId="{2DC056C7-48ED-3042-8B78-2A47C017D22E}">
      <dgm:prSet/>
      <dgm:spPr/>
      <dgm:t>
        <a:bodyPr/>
        <a:lstStyle/>
        <a:p>
          <a:endParaRPr lang="en-US"/>
        </a:p>
      </dgm:t>
    </dgm:pt>
    <dgm:pt modelId="{56DC4D39-D195-BA40-ADA8-68613FAFEC17}" type="sibTrans" cxnId="{2DC056C7-48ED-3042-8B78-2A47C017D22E}">
      <dgm:prSet/>
      <dgm:spPr/>
      <dgm:t>
        <a:bodyPr/>
        <a:lstStyle/>
        <a:p>
          <a:endParaRPr lang="en-US"/>
        </a:p>
      </dgm:t>
    </dgm:pt>
    <dgm:pt modelId="{B070A38E-EDD1-CA44-B138-220BACE2AFD3}">
      <dgm:prSet phldrT="[Text]"/>
      <dgm:spPr/>
      <dgm:t>
        <a:bodyPr/>
        <a:lstStyle/>
        <a:p>
          <a:r>
            <a:rPr lang="en-US" dirty="0"/>
            <a:t>Forensic images/virtual disks</a:t>
          </a:r>
        </a:p>
      </dgm:t>
    </dgm:pt>
    <dgm:pt modelId="{4CDCC342-941A-6847-9675-5F12002D72B8}" type="parTrans" cxnId="{17B771F7-5FD3-3144-883C-4C9B2240C56C}">
      <dgm:prSet/>
      <dgm:spPr/>
      <dgm:t>
        <a:bodyPr/>
        <a:lstStyle/>
        <a:p>
          <a:endParaRPr lang="en-US"/>
        </a:p>
      </dgm:t>
    </dgm:pt>
    <dgm:pt modelId="{54E8D7FF-0B77-2440-940C-2A7529E7A974}" type="sibTrans" cxnId="{17B771F7-5FD3-3144-883C-4C9B2240C56C}">
      <dgm:prSet/>
      <dgm:spPr/>
      <dgm:t>
        <a:bodyPr/>
        <a:lstStyle/>
        <a:p>
          <a:endParaRPr lang="en-US"/>
        </a:p>
      </dgm:t>
    </dgm:pt>
    <dgm:pt modelId="{8DE65A26-7D4B-D547-AEFB-0A5DE258BF7B}">
      <dgm:prSet phldrT="[Text]"/>
      <dgm:spPr/>
      <dgm:t>
        <a:bodyPr/>
        <a:lstStyle/>
        <a:p>
          <a:r>
            <a:rPr lang="en-US" dirty="0"/>
            <a:t>Cloud logs/email logs</a:t>
          </a:r>
        </a:p>
      </dgm:t>
    </dgm:pt>
    <dgm:pt modelId="{0C75BCF4-F471-6842-88A2-D3601AB90F87}" type="parTrans" cxnId="{0EEB6EF4-0CFF-0D4C-8B4B-884570B551BF}">
      <dgm:prSet/>
      <dgm:spPr/>
      <dgm:t>
        <a:bodyPr/>
        <a:lstStyle/>
        <a:p>
          <a:endParaRPr lang="en-US"/>
        </a:p>
      </dgm:t>
    </dgm:pt>
    <dgm:pt modelId="{D5FA907E-6CDD-D34D-B565-841DBF394D41}" type="sibTrans" cxnId="{0EEB6EF4-0CFF-0D4C-8B4B-884570B551BF}">
      <dgm:prSet/>
      <dgm:spPr/>
      <dgm:t>
        <a:bodyPr/>
        <a:lstStyle/>
        <a:p>
          <a:endParaRPr lang="en-US"/>
        </a:p>
      </dgm:t>
    </dgm:pt>
    <dgm:pt modelId="{67ED3634-2C24-3840-9A13-D874C8F783CC}">
      <dgm:prSet phldrT="[Text]"/>
      <dgm:spPr/>
      <dgm:t>
        <a:bodyPr/>
        <a:lstStyle/>
        <a:p>
          <a:r>
            <a:rPr lang="en-US" dirty="0"/>
            <a:t>Web filter logs</a:t>
          </a:r>
        </a:p>
      </dgm:t>
    </dgm:pt>
    <dgm:pt modelId="{32AD558C-B290-2841-BB06-BF20E4575337}" type="parTrans" cxnId="{0BC77371-7CD2-E841-8EAB-D85C04C56D11}">
      <dgm:prSet/>
      <dgm:spPr/>
      <dgm:t>
        <a:bodyPr/>
        <a:lstStyle/>
        <a:p>
          <a:endParaRPr lang="en-US"/>
        </a:p>
      </dgm:t>
    </dgm:pt>
    <dgm:pt modelId="{7AFC49D8-7871-F148-95DC-E2B834217FBD}" type="sibTrans" cxnId="{0BC77371-7CD2-E841-8EAB-D85C04C56D11}">
      <dgm:prSet/>
      <dgm:spPr/>
      <dgm:t>
        <a:bodyPr/>
        <a:lstStyle/>
        <a:p>
          <a:endParaRPr lang="en-US"/>
        </a:p>
      </dgm:t>
    </dgm:pt>
    <dgm:pt modelId="{50DF7AD6-8ABC-3846-9E43-88BAA56BA64F}">
      <dgm:prSet phldrT="[Text]"/>
      <dgm:spPr/>
      <dgm:t>
        <a:bodyPr/>
        <a:lstStyle/>
        <a:p>
          <a:r>
            <a:rPr lang="en-US" dirty="0"/>
            <a:t>Application logs</a:t>
          </a:r>
        </a:p>
      </dgm:t>
    </dgm:pt>
    <dgm:pt modelId="{0D88D472-66E9-4743-9F86-2AC1AD7E5F42}" type="parTrans" cxnId="{4B0CF53F-F350-2B49-8D20-35219717F711}">
      <dgm:prSet/>
      <dgm:spPr/>
      <dgm:t>
        <a:bodyPr/>
        <a:lstStyle/>
        <a:p>
          <a:endParaRPr lang="en-US"/>
        </a:p>
      </dgm:t>
    </dgm:pt>
    <dgm:pt modelId="{21AD465B-7FC0-8340-8516-DEDA3E72381D}" type="sibTrans" cxnId="{4B0CF53F-F350-2B49-8D20-35219717F711}">
      <dgm:prSet/>
      <dgm:spPr/>
      <dgm:t>
        <a:bodyPr/>
        <a:lstStyle/>
        <a:p>
          <a:endParaRPr lang="en-US"/>
        </a:p>
      </dgm:t>
    </dgm:pt>
    <dgm:pt modelId="{04A06302-F14D-0946-9A80-0EA7A0A362F4}">
      <dgm:prSet phldrT="[Text]"/>
      <dgm:spPr/>
      <dgm:t>
        <a:bodyPr/>
        <a:lstStyle/>
        <a:p>
          <a:r>
            <a:rPr lang="en-US" dirty="0"/>
            <a:t>Employee interview</a:t>
          </a:r>
        </a:p>
      </dgm:t>
    </dgm:pt>
    <dgm:pt modelId="{8C5A0584-21EE-1B4F-96F4-852641A4B520}" type="parTrans" cxnId="{12C74E27-81C4-164A-B239-949B91767637}">
      <dgm:prSet/>
      <dgm:spPr/>
      <dgm:t>
        <a:bodyPr/>
        <a:lstStyle/>
        <a:p>
          <a:endParaRPr lang="en-US"/>
        </a:p>
      </dgm:t>
    </dgm:pt>
    <dgm:pt modelId="{B7E090DF-6ABD-ED4B-8894-B7C33B5CB659}" type="sibTrans" cxnId="{12C74E27-81C4-164A-B239-949B91767637}">
      <dgm:prSet/>
      <dgm:spPr/>
      <dgm:t>
        <a:bodyPr/>
        <a:lstStyle/>
        <a:p>
          <a:endParaRPr lang="en-US"/>
        </a:p>
      </dgm:t>
    </dgm:pt>
    <dgm:pt modelId="{36B4435B-2D79-4F4B-9AA9-05C04806D2FE}">
      <dgm:prSet phldrT="[Text]"/>
      <dgm:spPr/>
      <dgm:t>
        <a:bodyPr/>
        <a:lstStyle/>
        <a:p>
          <a:r>
            <a:rPr lang="en-US" dirty="0" err="1"/>
            <a:t>Netflow</a:t>
          </a:r>
          <a:r>
            <a:rPr lang="en-US" dirty="0"/>
            <a:t> logs</a:t>
          </a:r>
        </a:p>
      </dgm:t>
    </dgm:pt>
    <dgm:pt modelId="{839AEFE5-4CC3-D34D-96D1-22164A18FE9B}" type="parTrans" cxnId="{30E1CF30-CF52-8F44-AC80-2747C0EA0D0A}">
      <dgm:prSet/>
      <dgm:spPr/>
      <dgm:t>
        <a:bodyPr/>
        <a:lstStyle/>
        <a:p>
          <a:endParaRPr lang="en-US"/>
        </a:p>
      </dgm:t>
    </dgm:pt>
    <dgm:pt modelId="{89271D4F-38F0-FE4D-866D-FAE74DFA518D}" type="sibTrans" cxnId="{30E1CF30-CF52-8F44-AC80-2747C0EA0D0A}">
      <dgm:prSet/>
      <dgm:spPr/>
      <dgm:t>
        <a:bodyPr/>
        <a:lstStyle/>
        <a:p>
          <a:endParaRPr lang="en-US"/>
        </a:p>
      </dgm:t>
    </dgm:pt>
    <dgm:pt modelId="{A83C8BF2-0CD5-4932-A8CF-7BBF5CA8BCEB}" type="pres">
      <dgm:prSet presAssocID="{ED0A9385-8CFC-4C06-B9B3-1832AE52D85D}" presName="linear" presStyleCnt="0">
        <dgm:presLayoutVars>
          <dgm:animLvl val="lvl"/>
          <dgm:resizeHandles val="exact"/>
        </dgm:presLayoutVars>
      </dgm:prSet>
      <dgm:spPr/>
    </dgm:pt>
    <dgm:pt modelId="{A6F91D70-7261-4195-A202-86E6A613393A}" type="pres">
      <dgm:prSet presAssocID="{24ED345C-C533-47FF-929C-544F30239479}" presName="parentText" presStyleLbl="node1" presStyleIdx="0" presStyleCnt="1" custLinFactNeighborX="-1548" custLinFactNeighborY="-16489">
        <dgm:presLayoutVars>
          <dgm:chMax val="0"/>
          <dgm:bulletEnabled val="1"/>
        </dgm:presLayoutVars>
      </dgm:prSet>
      <dgm:spPr/>
    </dgm:pt>
    <dgm:pt modelId="{09E3E8D3-2FA1-494E-B31B-B1EA6D35D481}" type="pres">
      <dgm:prSet presAssocID="{24ED345C-C533-47FF-929C-544F3023947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57C371C-5C0A-4649-BF7B-E478B2184342}" type="presOf" srcId="{1A3D1C2D-8211-494C-B372-C9FF3651B7BE}" destId="{09E3E8D3-2FA1-494E-B31B-B1EA6D35D481}" srcOrd="0" destOrd="3" presId="urn:microsoft.com/office/officeart/2005/8/layout/vList2"/>
    <dgm:cxn modelId="{12C74E27-81C4-164A-B239-949B91767637}" srcId="{24ED345C-C533-47FF-929C-544F30239479}" destId="{04A06302-F14D-0946-9A80-0EA7A0A362F4}" srcOrd="7" destOrd="0" parTransId="{8C5A0584-21EE-1B4F-96F4-852641A4B520}" sibTransId="{B7E090DF-6ABD-ED4B-8894-B7C33B5CB659}"/>
    <dgm:cxn modelId="{8847AC28-6617-2944-A824-3C0F2A39F9FB}" type="presOf" srcId="{04A06302-F14D-0946-9A80-0EA7A0A362F4}" destId="{09E3E8D3-2FA1-494E-B31B-B1EA6D35D481}" srcOrd="0" destOrd="7" presId="urn:microsoft.com/office/officeart/2005/8/layout/vList2"/>
    <dgm:cxn modelId="{30E1CF30-CF52-8F44-AC80-2747C0EA0D0A}" srcId="{24ED345C-C533-47FF-929C-544F30239479}" destId="{36B4435B-2D79-4F4B-9AA9-05C04806D2FE}" srcOrd="9" destOrd="0" parTransId="{839AEFE5-4CC3-D34D-96D1-22164A18FE9B}" sibTransId="{89271D4F-38F0-FE4D-866D-FAE74DFA518D}"/>
    <dgm:cxn modelId="{2E439B3B-37DF-4F60-9C85-FDF484C10A66}" srcId="{24ED345C-C533-47FF-929C-544F30239479}" destId="{B3EF0AF2-9528-4A4A-82A1-9AB94828E415}" srcOrd="0" destOrd="0" parTransId="{C2229AEC-27F2-4026-A8C7-BE9336AD9D74}" sibTransId="{1CA9B79B-BD6D-496C-9735-82990DCF2112}"/>
    <dgm:cxn modelId="{4B0CF53F-F350-2B49-8D20-35219717F711}" srcId="{24ED345C-C533-47FF-929C-544F30239479}" destId="{50DF7AD6-8ABC-3846-9E43-88BAA56BA64F}" srcOrd="6" destOrd="0" parTransId="{0D88D472-66E9-4743-9F86-2AC1AD7E5F42}" sibTransId="{21AD465B-7FC0-8340-8516-DEDA3E72381D}"/>
    <dgm:cxn modelId="{C13E8B5E-6CF6-6C47-939C-E993D518D20B}" type="presOf" srcId="{A725CE8F-EEBE-5442-9637-6A2868A34328}" destId="{09E3E8D3-2FA1-494E-B31B-B1EA6D35D481}" srcOrd="0" destOrd="1" presId="urn:microsoft.com/office/officeart/2005/8/layout/vList2"/>
    <dgm:cxn modelId="{2873C342-F1A0-B341-81BB-22D3392894A7}" srcId="{24ED345C-C533-47FF-929C-544F30239479}" destId="{A725CE8F-EEBE-5442-9637-6A2868A34328}" srcOrd="1" destOrd="0" parTransId="{91D4457E-7551-C44D-AEDF-3F11EEA22A17}" sibTransId="{A1DC789C-7160-464C-AA54-59D37C5AD78B}"/>
    <dgm:cxn modelId="{D5CB2965-5366-CC43-9E64-027F329B34D0}" type="presOf" srcId="{B070A38E-EDD1-CA44-B138-220BACE2AFD3}" destId="{09E3E8D3-2FA1-494E-B31B-B1EA6D35D481}" srcOrd="0" destOrd="4" presId="urn:microsoft.com/office/officeart/2005/8/layout/vList2"/>
    <dgm:cxn modelId="{CD771968-68E7-6B4A-A3FB-8BBC99600524}" type="presOf" srcId="{8DE65A26-7D4B-D547-AEFB-0A5DE258BF7B}" destId="{09E3E8D3-2FA1-494E-B31B-B1EA6D35D481}" srcOrd="0" destOrd="5" presId="urn:microsoft.com/office/officeart/2005/8/layout/vList2"/>
    <dgm:cxn modelId="{BE7E474E-1732-584B-AA65-AA8E48D84DC3}" type="presOf" srcId="{36B4435B-2D79-4F4B-9AA9-05C04806D2FE}" destId="{09E3E8D3-2FA1-494E-B31B-B1EA6D35D481}" srcOrd="0" destOrd="9" presId="urn:microsoft.com/office/officeart/2005/8/layout/vList2"/>
    <dgm:cxn modelId="{0BC77371-7CD2-E841-8EAB-D85C04C56D11}" srcId="{24ED345C-C533-47FF-929C-544F30239479}" destId="{67ED3634-2C24-3840-9A13-D874C8F783CC}" srcOrd="8" destOrd="0" parTransId="{32AD558C-B290-2841-BB06-BF20E4575337}" sibTransId="{7AFC49D8-7871-F148-95DC-E2B834217FBD}"/>
    <dgm:cxn modelId="{81BE3954-1282-5041-8B43-6AB0C6687793}" srcId="{24ED345C-C533-47FF-929C-544F30239479}" destId="{EF0328FD-162F-0748-8E72-FF684AECC1AE}" srcOrd="2" destOrd="0" parTransId="{513CBF7A-13BA-0F49-85C7-6FB2DC313B51}" sibTransId="{E05346C1-DD1E-2D49-9557-4818DBF60B6D}"/>
    <dgm:cxn modelId="{C65BCC74-E098-2B44-B310-1B61052DD3E6}" type="presOf" srcId="{67ED3634-2C24-3840-9A13-D874C8F783CC}" destId="{09E3E8D3-2FA1-494E-B31B-B1EA6D35D481}" srcOrd="0" destOrd="8" presId="urn:microsoft.com/office/officeart/2005/8/layout/vList2"/>
    <dgm:cxn modelId="{E75E0B55-A503-4974-932F-DD578875A118}" type="presOf" srcId="{24ED345C-C533-47FF-929C-544F30239479}" destId="{A6F91D70-7261-4195-A202-86E6A613393A}" srcOrd="0" destOrd="0" presId="urn:microsoft.com/office/officeart/2005/8/layout/vList2"/>
    <dgm:cxn modelId="{30A93076-3A05-6143-9FF4-4505ABC334E3}" type="presOf" srcId="{EF0328FD-162F-0748-8E72-FF684AECC1AE}" destId="{09E3E8D3-2FA1-494E-B31B-B1EA6D35D481}" srcOrd="0" destOrd="2" presId="urn:microsoft.com/office/officeart/2005/8/layout/vList2"/>
    <dgm:cxn modelId="{23369AA6-8DA8-40AC-A2C4-FA3D53588196}" type="presOf" srcId="{ED0A9385-8CFC-4C06-B9B3-1832AE52D85D}" destId="{A83C8BF2-0CD5-4932-A8CF-7BBF5CA8BCEB}" srcOrd="0" destOrd="0" presId="urn:microsoft.com/office/officeart/2005/8/layout/vList2"/>
    <dgm:cxn modelId="{2DC056C7-48ED-3042-8B78-2A47C017D22E}" srcId="{24ED345C-C533-47FF-929C-544F30239479}" destId="{1A3D1C2D-8211-494C-B372-C9FF3651B7BE}" srcOrd="3" destOrd="0" parTransId="{88B7C994-EEDC-554D-907B-31BB592642DE}" sibTransId="{56DC4D39-D195-BA40-ADA8-68613FAFEC17}"/>
    <dgm:cxn modelId="{C3655FE5-091F-974F-885B-7515650E7E68}" type="presOf" srcId="{50DF7AD6-8ABC-3846-9E43-88BAA56BA64F}" destId="{09E3E8D3-2FA1-494E-B31B-B1EA6D35D481}" srcOrd="0" destOrd="6" presId="urn:microsoft.com/office/officeart/2005/8/layout/vList2"/>
    <dgm:cxn modelId="{1F7687EC-93B2-470B-852B-4FA4AD4B2E78}" type="presOf" srcId="{B3EF0AF2-9528-4A4A-82A1-9AB94828E415}" destId="{09E3E8D3-2FA1-494E-B31B-B1EA6D35D481}" srcOrd="0" destOrd="0" presId="urn:microsoft.com/office/officeart/2005/8/layout/vList2"/>
    <dgm:cxn modelId="{0EEB6EF4-0CFF-0D4C-8B4B-884570B551BF}" srcId="{24ED345C-C533-47FF-929C-544F30239479}" destId="{8DE65A26-7D4B-D547-AEFB-0A5DE258BF7B}" srcOrd="5" destOrd="0" parTransId="{0C75BCF4-F471-6842-88A2-D3601AB90F87}" sibTransId="{D5FA907E-6CDD-D34D-B565-841DBF394D41}"/>
    <dgm:cxn modelId="{78782CF6-0301-4F6D-8D4C-32BA5F6A558E}" srcId="{ED0A9385-8CFC-4C06-B9B3-1832AE52D85D}" destId="{24ED345C-C533-47FF-929C-544F30239479}" srcOrd="0" destOrd="0" parTransId="{E1D0DE4A-8D7D-4217-A9BA-B73F029332D2}" sibTransId="{F788E0D4-9CE8-4175-8415-40057989AD96}"/>
    <dgm:cxn modelId="{17B771F7-5FD3-3144-883C-4C9B2240C56C}" srcId="{24ED345C-C533-47FF-929C-544F30239479}" destId="{B070A38E-EDD1-CA44-B138-220BACE2AFD3}" srcOrd="4" destOrd="0" parTransId="{4CDCC342-941A-6847-9675-5F12002D72B8}" sibTransId="{54E8D7FF-0B77-2440-940C-2A7529E7A974}"/>
    <dgm:cxn modelId="{3E6FAB1F-396E-44F8-B2AE-B18327E9EC28}" type="presParOf" srcId="{A83C8BF2-0CD5-4932-A8CF-7BBF5CA8BCEB}" destId="{A6F91D70-7261-4195-A202-86E6A613393A}" srcOrd="0" destOrd="0" presId="urn:microsoft.com/office/officeart/2005/8/layout/vList2"/>
    <dgm:cxn modelId="{DE5D6CDF-F728-487E-B4B6-64FB9965FAC1}" type="presParOf" srcId="{A83C8BF2-0CD5-4932-A8CF-7BBF5CA8BCEB}" destId="{09E3E8D3-2FA1-494E-B31B-B1EA6D35D4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A9385-8CFC-4C06-B9B3-1832AE52D8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ED345C-C533-47FF-929C-544F30239479}">
      <dgm:prSet phldrT="[Text]"/>
      <dgm:spPr/>
      <dgm:t>
        <a:bodyPr/>
        <a:lstStyle/>
        <a:p>
          <a:r>
            <a:rPr lang="en-US" dirty="0"/>
            <a:t>Evidence Preservation</a:t>
          </a:r>
        </a:p>
      </dgm:t>
    </dgm:pt>
    <dgm:pt modelId="{E1D0DE4A-8D7D-4217-A9BA-B73F029332D2}" type="parTrans" cxnId="{78782CF6-0301-4F6D-8D4C-32BA5F6A558E}">
      <dgm:prSet/>
      <dgm:spPr/>
      <dgm:t>
        <a:bodyPr/>
        <a:lstStyle/>
        <a:p>
          <a:endParaRPr lang="en-US"/>
        </a:p>
      </dgm:t>
    </dgm:pt>
    <dgm:pt modelId="{F788E0D4-9CE8-4175-8415-40057989AD96}" type="sibTrans" cxnId="{78782CF6-0301-4F6D-8D4C-32BA5F6A558E}">
      <dgm:prSet/>
      <dgm:spPr/>
      <dgm:t>
        <a:bodyPr/>
        <a:lstStyle/>
        <a:p>
          <a:endParaRPr lang="en-US"/>
        </a:p>
      </dgm:t>
    </dgm:pt>
    <dgm:pt modelId="{B3EF0AF2-9528-4A4A-82A1-9AB94828E415}">
      <dgm:prSet phldrT="[Text]"/>
      <dgm:spPr/>
      <dgm:t>
        <a:bodyPr/>
        <a:lstStyle/>
        <a:p>
          <a:pPr>
            <a:buNone/>
          </a:pPr>
          <a:r>
            <a:rPr lang="en-US" dirty="0"/>
            <a:t>Image/collect artifacts from key servers</a:t>
          </a:r>
        </a:p>
      </dgm:t>
    </dgm:pt>
    <dgm:pt modelId="{C2229AEC-27F2-4026-A8C7-BE9336AD9D74}" type="parTrans" cxnId="{2E439B3B-37DF-4F60-9C85-FDF484C10A66}">
      <dgm:prSet/>
      <dgm:spPr/>
      <dgm:t>
        <a:bodyPr/>
        <a:lstStyle/>
        <a:p>
          <a:endParaRPr lang="en-US"/>
        </a:p>
      </dgm:t>
    </dgm:pt>
    <dgm:pt modelId="{1CA9B79B-BD6D-496C-9735-82990DCF2112}" type="sibTrans" cxnId="{2E439B3B-37DF-4F60-9C85-FDF484C10A66}">
      <dgm:prSet/>
      <dgm:spPr/>
      <dgm:t>
        <a:bodyPr/>
        <a:lstStyle/>
        <a:p>
          <a:endParaRPr lang="en-US"/>
        </a:p>
      </dgm:t>
    </dgm:pt>
    <dgm:pt modelId="{3B272B0B-A8C9-4B46-89C5-45F310E387C8}">
      <dgm:prSet/>
      <dgm:spPr/>
      <dgm:t>
        <a:bodyPr/>
        <a:lstStyle/>
        <a:p>
          <a:r>
            <a:rPr lang="en-US"/>
            <a:t>Domain Controllers</a:t>
          </a:r>
          <a:endParaRPr lang="en-US" dirty="0"/>
        </a:p>
      </dgm:t>
    </dgm:pt>
    <dgm:pt modelId="{C50ACF60-9714-A743-89CD-717E15DBE6CD}" type="parTrans" cxnId="{ADB30973-D115-6F48-AF94-431168FFBE71}">
      <dgm:prSet/>
      <dgm:spPr/>
      <dgm:t>
        <a:bodyPr/>
        <a:lstStyle/>
        <a:p>
          <a:endParaRPr lang="en-US"/>
        </a:p>
      </dgm:t>
    </dgm:pt>
    <dgm:pt modelId="{0F4AFE7F-F1BE-344C-86BE-21C3A403BB13}" type="sibTrans" cxnId="{ADB30973-D115-6F48-AF94-431168FFBE71}">
      <dgm:prSet/>
      <dgm:spPr/>
      <dgm:t>
        <a:bodyPr/>
        <a:lstStyle/>
        <a:p>
          <a:endParaRPr lang="en-US"/>
        </a:p>
      </dgm:t>
    </dgm:pt>
    <dgm:pt modelId="{10DA2487-FF46-A54F-BB30-F4D91B200F75}">
      <dgm:prSet/>
      <dgm:spPr/>
      <dgm:t>
        <a:bodyPr/>
        <a:lstStyle/>
        <a:p>
          <a:r>
            <a:rPr lang="en-US"/>
            <a:t>Terminal Servers</a:t>
          </a:r>
          <a:endParaRPr lang="en-US" dirty="0"/>
        </a:p>
      </dgm:t>
    </dgm:pt>
    <dgm:pt modelId="{12BB2781-B792-764D-84FD-37DFDA74FC68}" type="parTrans" cxnId="{E3316E72-8BBF-C043-98C2-8EC2A8C39B25}">
      <dgm:prSet/>
      <dgm:spPr/>
      <dgm:t>
        <a:bodyPr/>
        <a:lstStyle/>
        <a:p>
          <a:endParaRPr lang="en-US"/>
        </a:p>
      </dgm:t>
    </dgm:pt>
    <dgm:pt modelId="{01C412A4-B8AC-454F-9712-EE5E389A96E3}" type="sibTrans" cxnId="{E3316E72-8BBF-C043-98C2-8EC2A8C39B25}">
      <dgm:prSet/>
      <dgm:spPr/>
      <dgm:t>
        <a:bodyPr/>
        <a:lstStyle/>
        <a:p>
          <a:endParaRPr lang="en-US"/>
        </a:p>
      </dgm:t>
    </dgm:pt>
    <dgm:pt modelId="{E771CE7B-6A92-204C-92B8-638710FFECA2}">
      <dgm:prSet/>
      <dgm:spPr/>
      <dgm:t>
        <a:bodyPr/>
        <a:lstStyle/>
        <a:p>
          <a:r>
            <a:rPr lang="en-US" dirty="0"/>
            <a:t>File Servers (operating system drives)</a:t>
          </a:r>
        </a:p>
      </dgm:t>
    </dgm:pt>
    <dgm:pt modelId="{6D68647D-CBE1-0842-B1B4-840C5419EA80}" type="parTrans" cxnId="{A8B13DFD-433B-4242-8887-93B844EE3E85}">
      <dgm:prSet/>
      <dgm:spPr/>
      <dgm:t>
        <a:bodyPr/>
        <a:lstStyle/>
        <a:p>
          <a:endParaRPr lang="en-US"/>
        </a:p>
      </dgm:t>
    </dgm:pt>
    <dgm:pt modelId="{6BB37435-BC14-C842-A5CA-9DDFBF42120E}" type="sibTrans" cxnId="{A8B13DFD-433B-4242-8887-93B844EE3E85}">
      <dgm:prSet/>
      <dgm:spPr/>
      <dgm:t>
        <a:bodyPr/>
        <a:lstStyle/>
        <a:p>
          <a:endParaRPr lang="en-US"/>
        </a:p>
      </dgm:t>
    </dgm:pt>
    <dgm:pt modelId="{09287408-D5AF-2C46-AE1A-25034CC0D7BD}">
      <dgm:prSet/>
      <dgm:spPr/>
      <dgm:t>
        <a:bodyPr/>
        <a:lstStyle/>
        <a:p>
          <a:r>
            <a:rPr lang="en-US" dirty="0"/>
            <a:t>Servers that contain sensitive info</a:t>
          </a:r>
        </a:p>
      </dgm:t>
    </dgm:pt>
    <dgm:pt modelId="{0644F44F-80DE-0F46-9AA9-29307955366F}" type="parTrans" cxnId="{9EC2A9DE-E470-A74B-88FE-5CFE8279B2AD}">
      <dgm:prSet/>
      <dgm:spPr/>
      <dgm:t>
        <a:bodyPr/>
        <a:lstStyle/>
        <a:p>
          <a:endParaRPr lang="en-US"/>
        </a:p>
      </dgm:t>
    </dgm:pt>
    <dgm:pt modelId="{3893E65B-03AE-0F43-92CB-DD15E18FE8B7}" type="sibTrans" cxnId="{9EC2A9DE-E470-A74B-88FE-5CFE8279B2AD}">
      <dgm:prSet/>
      <dgm:spPr/>
      <dgm:t>
        <a:bodyPr/>
        <a:lstStyle/>
        <a:p>
          <a:endParaRPr lang="en-US"/>
        </a:p>
      </dgm:t>
    </dgm:pt>
    <dgm:pt modelId="{C04B9981-7A8E-294B-B8CF-AC706D9F89E5}">
      <dgm:prSet/>
      <dgm:spPr/>
      <dgm:t>
        <a:bodyPr/>
        <a:lstStyle/>
        <a:p>
          <a:r>
            <a:rPr lang="en-US" dirty="0"/>
            <a:t>For virtual servers collect the VMDK or VHD files along with the associated files contained in the VM folder.</a:t>
          </a:r>
        </a:p>
      </dgm:t>
    </dgm:pt>
    <dgm:pt modelId="{50E65B96-6DFD-7B48-98E0-C4F4FF19AC48}" type="parTrans" cxnId="{8515D9E7-E8B8-5D4C-9946-2C55DB9C27D3}">
      <dgm:prSet/>
      <dgm:spPr/>
      <dgm:t>
        <a:bodyPr/>
        <a:lstStyle/>
        <a:p>
          <a:endParaRPr lang="en-US"/>
        </a:p>
      </dgm:t>
    </dgm:pt>
    <dgm:pt modelId="{E6F04E47-4CC6-D54E-AFBC-31A8A233FC0B}" type="sibTrans" cxnId="{8515D9E7-E8B8-5D4C-9946-2C55DB9C27D3}">
      <dgm:prSet/>
      <dgm:spPr/>
      <dgm:t>
        <a:bodyPr/>
        <a:lstStyle/>
        <a:p>
          <a:endParaRPr lang="en-US"/>
        </a:p>
      </dgm:t>
    </dgm:pt>
    <dgm:pt modelId="{30E5A0B2-CEAA-7948-A462-AF094D70B05E}">
      <dgm:prSet/>
      <dgm:spPr/>
      <dgm:t>
        <a:bodyPr/>
        <a:lstStyle/>
        <a:p>
          <a:r>
            <a:rPr lang="en-US" dirty="0"/>
            <a:t>Systems that do not show signs of encryption are often used as staging points; do not assume they were not accessed.</a:t>
          </a:r>
        </a:p>
      </dgm:t>
    </dgm:pt>
    <dgm:pt modelId="{1BBCC637-75B5-F444-AE9A-A78F4CD472EA}" type="parTrans" cxnId="{626072E0-9230-FE43-98BF-C28F57011647}">
      <dgm:prSet/>
      <dgm:spPr/>
      <dgm:t>
        <a:bodyPr/>
        <a:lstStyle/>
        <a:p>
          <a:endParaRPr lang="en-US"/>
        </a:p>
      </dgm:t>
    </dgm:pt>
    <dgm:pt modelId="{611C1ABC-71C7-174C-B87E-58676400B5C2}" type="sibTrans" cxnId="{626072E0-9230-FE43-98BF-C28F57011647}">
      <dgm:prSet/>
      <dgm:spPr/>
      <dgm:t>
        <a:bodyPr/>
        <a:lstStyle/>
        <a:p>
          <a:endParaRPr lang="en-US"/>
        </a:p>
      </dgm:t>
    </dgm:pt>
    <dgm:pt modelId="{AC17D7DD-4383-0642-8424-47966B8D3C19}">
      <dgm:prSet/>
      <dgm:spPr/>
      <dgm:t>
        <a:bodyPr/>
        <a:lstStyle/>
        <a:p>
          <a:endParaRPr lang="en-US" dirty="0"/>
        </a:p>
      </dgm:t>
    </dgm:pt>
    <dgm:pt modelId="{27D0D0BC-6C50-2648-9696-3A9761B6E4C6}" type="sibTrans" cxnId="{3CC89928-204A-3846-8976-02CD490CCA89}">
      <dgm:prSet/>
      <dgm:spPr/>
      <dgm:t>
        <a:bodyPr/>
        <a:lstStyle/>
        <a:p>
          <a:endParaRPr lang="en-US"/>
        </a:p>
      </dgm:t>
    </dgm:pt>
    <dgm:pt modelId="{A0FEA961-0287-8440-BE7D-28D7AABA564C}" type="parTrans" cxnId="{3CC89928-204A-3846-8976-02CD490CCA89}">
      <dgm:prSet/>
      <dgm:spPr/>
      <dgm:t>
        <a:bodyPr/>
        <a:lstStyle/>
        <a:p>
          <a:endParaRPr lang="en-US"/>
        </a:p>
      </dgm:t>
    </dgm:pt>
    <dgm:pt modelId="{1F117A1F-B8FC-384C-884D-A9E546D6D07D}">
      <dgm:prSet/>
      <dgm:spPr/>
      <dgm:t>
        <a:bodyPr/>
        <a:lstStyle/>
        <a:p>
          <a:pPr>
            <a:buNone/>
          </a:pPr>
          <a:r>
            <a:rPr lang="en-US" dirty="0"/>
            <a:t>Note:</a:t>
          </a:r>
        </a:p>
      </dgm:t>
    </dgm:pt>
    <dgm:pt modelId="{8F997865-4F4E-D741-9B4D-29C3BA63B568}" type="sibTrans" cxnId="{6A37A61D-583E-754A-9119-2F66B0AE4AC9}">
      <dgm:prSet/>
      <dgm:spPr/>
      <dgm:t>
        <a:bodyPr/>
        <a:lstStyle/>
        <a:p>
          <a:endParaRPr lang="en-US"/>
        </a:p>
      </dgm:t>
    </dgm:pt>
    <dgm:pt modelId="{C1CD8ACA-A6C7-2D45-8ECC-28125005703A}" type="parTrans" cxnId="{6A37A61D-583E-754A-9119-2F66B0AE4AC9}">
      <dgm:prSet/>
      <dgm:spPr/>
      <dgm:t>
        <a:bodyPr/>
        <a:lstStyle/>
        <a:p>
          <a:endParaRPr lang="en-US"/>
        </a:p>
      </dgm:t>
    </dgm:pt>
    <dgm:pt modelId="{A83C8BF2-0CD5-4932-A8CF-7BBF5CA8BCEB}" type="pres">
      <dgm:prSet presAssocID="{ED0A9385-8CFC-4C06-B9B3-1832AE52D85D}" presName="linear" presStyleCnt="0">
        <dgm:presLayoutVars>
          <dgm:animLvl val="lvl"/>
          <dgm:resizeHandles val="exact"/>
        </dgm:presLayoutVars>
      </dgm:prSet>
      <dgm:spPr/>
    </dgm:pt>
    <dgm:pt modelId="{A6F91D70-7261-4195-A202-86E6A613393A}" type="pres">
      <dgm:prSet presAssocID="{24ED345C-C533-47FF-929C-544F30239479}" presName="parentText" presStyleLbl="node1" presStyleIdx="0" presStyleCnt="1" custLinFactNeighborX="-1548" custLinFactNeighborY="-16489">
        <dgm:presLayoutVars>
          <dgm:chMax val="0"/>
          <dgm:bulletEnabled val="1"/>
        </dgm:presLayoutVars>
      </dgm:prSet>
      <dgm:spPr/>
    </dgm:pt>
    <dgm:pt modelId="{09E3E8D3-2FA1-494E-B31B-B1EA6D35D481}" type="pres">
      <dgm:prSet presAssocID="{24ED345C-C533-47FF-929C-544F3023947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A37A61D-583E-754A-9119-2F66B0AE4AC9}" srcId="{24ED345C-C533-47FF-929C-544F30239479}" destId="{1F117A1F-B8FC-384C-884D-A9E546D6D07D}" srcOrd="2" destOrd="0" parTransId="{C1CD8ACA-A6C7-2D45-8ECC-28125005703A}" sibTransId="{8F997865-4F4E-D741-9B4D-29C3BA63B568}"/>
    <dgm:cxn modelId="{DD974828-E157-284F-B907-92AC65FD1E65}" type="presOf" srcId="{1F117A1F-B8FC-384C-884D-A9E546D6D07D}" destId="{09E3E8D3-2FA1-494E-B31B-B1EA6D35D481}" srcOrd="0" destOrd="6" presId="urn:microsoft.com/office/officeart/2005/8/layout/vList2"/>
    <dgm:cxn modelId="{3CC89928-204A-3846-8976-02CD490CCA89}" srcId="{24ED345C-C533-47FF-929C-544F30239479}" destId="{AC17D7DD-4383-0642-8424-47966B8D3C19}" srcOrd="1" destOrd="0" parTransId="{A0FEA961-0287-8440-BE7D-28D7AABA564C}" sibTransId="{27D0D0BC-6C50-2648-9696-3A9761B6E4C6}"/>
    <dgm:cxn modelId="{135DC22E-A1CC-AB48-9146-6EA840B6E6E9}" type="presOf" srcId="{3B272B0B-A8C9-4B46-89C5-45F310E387C8}" destId="{09E3E8D3-2FA1-494E-B31B-B1EA6D35D481}" srcOrd="0" destOrd="1" presId="urn:microsoft.com/office/officeart/2005/8/layout/vList2"/>
    <dgm:cxn modelId="{2E439B3B-37DF-4F60-9C85-FDF484C10A66}" srcId="{24ED345C-C533-47FF-929C-544F30239479}" destId="{B3EF0AF2-9528-4A4A-82A1-9AB94828E415}" srcOrd="0" destOrd="0" parTransId="{C2229AEC-27F2-4026-A8C7-BE9336AD9D74}" sibTransId="{1CA9B79B-BD6D-496C-9735-82990DCF2112}"/>
    <dgm:cxn modelId="{DBBB9A5E-4593-2A48-B852-843282FA117A}" type="presOf" srcId="{E771CE7B-6A92-204C-92B8-638710FFECA2}" destId="{09E3E8D3-2FA1-494E-B31B-B1EA6D35D481}" srcOrd="0" destOrd="3" presId="urn:microsoft.com/office/officeart/2005/8/layout/vList2"/>
    <dgm:cxn modelId="{E3316E72-8BBF-C043-98C2-8EC2A8C39B25}" srcId="{B3EF0AF2-9528-4A4A-82A1-9AB94828E415}" destId="{10DA2487-FF46-A54F-BB30-F4D91B200F75}" srcOrd="1" destOrd="0" parTransId="{12BB2781-B792-764D-84FD-37DFDA74FC68}" sibTransId="{01C412A4-B8AC-454F-9712-EE5E389A96E3}"/>
    <dgm:cxn modelId="{ADB30973-D115-6F48-AF94-431168FFBE71}" srcId="{B3EF0AF2-9528-4A4A-82A1-9AB94828E415}" destId="{3B272B0B-A8C9-4B46-89C5-45F310E387C8}" srcOrd="0" destOrd="0" parTransId="{C50ACF60-9714-A743-89CD-717E15DBE6CD}" sibTransId="{0F4AFE7F-F1BE-344C-86BE-21C3A403BB13}"/>
    <dgm:cxn modelId="{E75E0B55-A503-4974-932F-DD578875A118}" type="presOf" srcId="{24ED345C-C533-47FF-929C-544F30239479}" destId="{A6F91D70-7261-4195-A202-86E6A613393A}" srcOrd="0" destOrd="0" presId="urn:microsoft.com/office/officeart/2005/8/layout/vList2"/>
    <dgm:cxn modelId="{91849676-F2B0-8C49-A459-C26DA03683AD}" type="presOf" srcId="{10DA2487-FF46-A54F-BB30-F4D91B200F75}" destId="{09E3E8D3-2FA1-494E-B31B-B1EA6D35D481}" srcOrd="0" destOrd="2" presId="urn:microsoft.com/office/officeart/2005/8/layout/vList2"/>
    <dgm:cxn modelId="{FB40BD7F-45BD-E549-9A61-B7313A0D9ED9}" type="presOf" srcId="{09287408-D5AF-2C46-AE1A-25034CC0D7BD}" destId="{09E3E8D3-2FA1-494E-B31B-B1EA6D35D481}" srcOrd="0" destOrd="4" presId="urn:microsoft.com/office/officeart/2005/8/layout/vList2"/>
    <dgm:cxn modelId="{C6B78195-C7B1-BE4F-89E3-A2061DE09FEF}" type="presOf" srcId="{30E5A0B2-CEAA-7948-A462-AF094D70B05E}" destId="{09E3E8D3-2FA1-494E-B31B-B1EA6D35D481}" srcOrd="0" destOrd="8" presId="urn:microsoft.com/office/officeart/2005/8/layout/vList2"/>
    <dgm:cxn modelId="{CAA2A097-B8C8-4147-9E57-3BB715CF9BE0}" type="presOf" srcId="{AC17D7DD-4383-0642-8424-47966B8D3C19}" destId="{09E3E8D3-2FA1-494E-B31B-B1EA6D35D481}" srcOrd="0" destOrd="5" presId="urn:microsoft.com/office/officeart/2005/8/layout/vList2"/>
    <dgm:cxn modelId="{23369AA6-8DA8-40AC-A2C4-FA3D53588196}" type="presOf" srcId="{ED0A9385-8CFC-4C06-B9B3-1832AE52D85D}" destId="{A83C8BF2-0CD5-4932-A8CF-7BBF5CA8BCEB}" srcOrd="0" destOrd="0" presId="urn:microsoft.com/office/officeart/2005/8/layout/vList2"/>
    <dgm:cxn modelId="{9EC2A9DE-E470-A74B-88FE-5CFE8279B2AD}" srcId="{B3EF0AF2-9528-4A4A-82A1-9AB94828E415}" destId="{09287408-D5AF-2C46-AE1A-25034CC0D7BD}" srcOrd="3" destOrd="0" parTransId="{0644F44F-80DE-0F46-9AA9-29307955366F}" sibTransId="{3893E65B-03AE-0F43-92CB-DD15E18FE8B7}"/>
    <dgm:cxn modelId="{626072E0-9230-FE43-98BF-C28F57011647}" srcId="{24ED345C-C533-47FF-929C-544F30239479}" destId="{30E5A0B2-CEAA-7948-A462-AF094D70B05E}" srcOrd="4" destOrd="0" parTransId="{1BBCC637-75B5-F444-AE9A-A78F4CD472EA}" sibTransId="{611C1ABC-71C7-174C-B87E-58676400B5C2}"/>
    <dgm:cxn modelId="{E60784E5-E843-0647-B937-92D9F0D699CF}" type="presOf" srcId="{C04B9981-7A8E-294B-B8CF-AC706D9F89E5}" destId="{09E3E8D3-2FA1-494E-B31B-B1EA6D35D481}" srcOrd="0" destOrd="7" presId="urn:microsoft.com/office/officeart/2005/8/layout/vList2"/>
    <dgm:cxn modelId="{8515D9E7-E8B8-5D4C-9946-2C55DB9C27D3}" srcId="{24ED345C-C533-47FF-929C-544F30239479}" destId="{C04B9981-7A8E-294B-B8CF-AC706D9F89E5}" srcOrd="3" destOrd="0" parTransId="{50E65B96-6DFD-7B48-98E0-C4F4FF19AC48}" sibTransId="{E6F04E47-4CC6-D54E-AFBC-31A8A233FC0B}"/>
    <dgm:cxn modelId="{1F7687EC-93B2-470B-852B-4FA4AD4B2E78}" type="presOf" srcId="{B3EF0AF2-9528-4A4A-82A1-9AB94828E415}" destId="{09E3E8D3-2FA1-494E-B31B-B1EA6D35D481}" srcOrd="0" destOrd="0" presId="urn:microsoft.com/office/officeart/2005/8/layout/vList2"/>
    <dgm:cxn modelId="{78782CF6-0301-4F6D-8D4C-32BA5F6A558E}" srcId="{ED0A9385-8CFC-4C06-B9B3-1832AE52D85D}" destId="{24ED345C-C533-47FF-929C-544F30239479}" srcOrd="0" destOrd="0" parTransId="{E1D0DE4A-8D7D-4217-A9BA-B73F029332D2}" sibTransId="{F788E0D4-9CE8-4175-8415-40057989AD96}"/>
    <dgm:cxn modelId="{A8B13DFD-433B-4242-8887-93B844EE3E85}" srcId="{B3EF0AF2-9528-4A4A-82A1-9AB94828E415}" destId="{E771CE7B-6A92-204C-92B8-638710FFECA2}" srcOrd="2" destOrd="0" parTransId="{6D68647D-CBE1-0842-B1B4-840C5419EA80}" sibTransId="{6BB37435-BC14-C842-A5CA-9DDFBF42120E}"/>
    <dgm:cxn modelId="{3E6FAB1F-396E-44F8-B2AE-B18327E9EC28}" type="presParOf" srcId="{A83C8BF2-0CD5-4932-A8CF-7BBF5CA8BCEB}" destId="{A6F91D70-7261-4195-A202-86E6A613393A}" srcOrd="0" destOrd="0" presId="urn:microsoft.com/office/officeart/2005/8/layout/vList2"/>
    <dgm:cxn modelId="{DE5D6CDF-F728-487E-B4B6-64FB9965FAC1}" type="presParOf" srcId="{A83C8BF2-0CD5-4932-A8CF-7BBF5CA8BCEB}" destId="{09E3E8D3-2FA1-494E-B31B-B1EA6D35D4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0A9385-8CFC-4C06-B9B3-1832AE52D8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ED345C-C533-47FF-929C-544F30239479}">
      <dgm:prSet phldrT="[Text]"/>
      <dgm:spPr/>
      <dgm:t>
        <a:bodyPr/>
        <a:lstStyle/>
        <a:p>
          <a:r>
            <a:rPr lang="en-US" dirty="0"/>
            <a:t>Investigate</a:t>
          </a:r>
        </a:p>
      </dgm:t>
    </dgm:pt>
    <dgm:pt modelId="{E1D0DE4A-8D7D-4217-A9BA-B73F029332D2}" type="parTrans" cxnId="{78782CF6-0301-4F6D-8D4C-32BA5F6A558E}">
      <dgm:prSet/>
      <dgm:spPr/>
      <dgm:t>
        <a:bodyPr/>
        <a:lstStyle/>
        <a:p>
          <a:endParaRPr lang="en-US"/>
        </a:p>
      </dgm:t>
    </dgm:pt>
    <dgm:pt modelId="{F788E0D4-9CE8-4175-8415-40057989AD96}" type="sibTrans" cxnId="{78782CF6-0301-4F6D-8D4C-32BA5F6A558E}">
      <dgm:prSet/>
      <dgm:spPr/>
      <dgm:t>
        <a:bodyPr/>
        <a:lstStyle/>
        <a:p>
          <a:endParaRPr lang="en-US"/>
        </a:p>
      </dgm:t>
    </dgm:pt>
    <dgm:pt modelId="{B3EF0AF2-9528-4A4A-82A1-9AB94828E415}">
      <dgm:prSet phldrT="[Text]"/>
      <dgm:spPr/>
      <dgm:t>
        <a:bodyPr/>
        <a:lstStyle/>
        <a:p>
          <a:r>
            <a:rPr lang="en-US" b="0" dirty="0">
              <a:ea typeface="+mn-lt"/>
              <a:cs typeface="+mn-lt"/>
            </a:rPr>
            <a:t>Patient 0 / Entry Point</a:t>
          </a:r>
          <a:endParaRPr lang="en-US" b="0" dirty="0"/>
        </a:p>
      </dgm:t>
    </dgm:pt>
    <dgm:pt modelId="{C2229AEC-27F2-4026-A8C7-BE9336AD9D74}" type="parTrans" cxnId="{2E439B3B-37DF-4F60-9C85-FDF484C10A66}">
      <dgm:prSet/>
      <dgm:spPr/>
      <dgm:t>
        <a:bodyPr/>
        <a:lstStyle/>
        <a:p>
          <a:endParaRPr lang="en-US"/>
        </a:p>
      </dgm:t>
    </dgm:pt>
    <dgm:pt modelId="{1CA9B79B-BD6D-496C-9735-82990DCF2112}" type="sibTrans" cxnId="{2E439B3B-37DF-4F60-9C85-FDF484C10A66}">
      <dgm:prSet/>
      <dgm:spPr/>
      <dgm:t>
        <a:bodyPr/>
        <a:lstStyle/>
        <a:p>
          <a:endParaRPr lang="en-US"/>
        </a:p>
      </dgm:t>
    </dgm:pt>
    <dgm:pt modelId="{7739652D-FE2D-DB46-8B94-B10A879CED68}">
      <dgm:prSet/>
      <dgm:spPr/>
      <dgm:t>
        <a:bodyPr/>
        <a:lstStyle/>
        <a:p>
          <a:r>
            <a:rPr lang="en-US" b="0" dirty="0">
              <a:ea typeface="+mn-lt"/>
              <a:cs typeface="+mn-lt"/>
            </a:rPr>
            <a:t>Privilege Escalation</a:t>
          </a:r>
        </a:p>
      </dgm:t>
    </dgm:pt>
    <dgm:pt modelId="{1095E076-342A-7340-81D4-A6DDE34944F4}" type="parTrans" cxnId="{B40E2065-801C-8645-94BC-387AD2CB56DB}">
      <dgm:prSet/>
      <dgm:spPr/>
      <dgm:t>
        <a:bodyPr/>
        <a:lstStyle/>
        <a:p>
          <a:endParaRPr lang="en-US"/>
        </a:p>
      </dgm:t>
    </dgm:pt>
    <dgm:pt modelId="{84BADB82-24D2-3C46-9685-A8B925F129D8}" type="sibTrans" cxnId="{B40E2065-801C-8645-94BC-387AD2CB56DB}">
      <dgm:prSet/>
      <dgm:spPr/>
      <dgm:t>
        <a:bodyPr/>
        <a:lstStyle/>
        <a:p>
          <a:endParaRPr lang="en-US"/>
        </a:p>
      </dgm:t>
    </dgm:pt>
    <dgm:pt modelId="{C8DFAB9E-14DB-9042-A357-79E374156AA2}">
      <dgm:prSet/>
      <dgm:spPr/>
      <dgm:t>
        <a:bodyPr/>
        <a:lstStyle/>
        <a:p>
          <a:r>
            <a:rPr lang="en-US" b="0" dirty="0">
              <a:ea typeface="+mn-lt"/>
              <a:cs typeface="+mn-lt"/>
            </a:rPr>
            <a:t>Persistence </a:t>
          </a:r>
        </a:p>
      </dgm:t>
    </dgm:pt>
    <dgm:pt modelId="{A602FA32-E588-204B-BF94-58F54C3D7769}" type="parTrans" cxnId="{FDBC0F48-1C58-9D46-9330-58B08A2E3DC3}">
      <dgm:prSet/>
      <dgm:spPr/>
      <dgm:t>
        <a:bodyPr/>
        <a:lstStyle/>
        <a:p>
          <a:endParaRPr lang="en-US"/>
        </a:p>
      </dgm:t>
    </dgm:pt>
    <dgm:pt modelId="{34F36C80-81C8-434E-A42E-5904B89AF295}" type="sibTrans" cxnId="{FDBC0F48-1C58-9D46-9330-58B08A2E3DC3}">
      <dgm:prSet/>
      <dgm:spPr/>
      <dgm:t>
        <a:bodyPr/>
        <a:lstStyle/>
        <a:p>
          <a:endParaRPr lang="en-US"/>
        </a:p>
      </dgm:t>
    </dgm:pt>
    <dgm:pt modelId="{C2B7EE15-6231-5A41-922B-19A65644B52E}">
      <dgm:prSet/>
      <dgm:spPr/>
      <dgm:t>
        <a:bodyPr/>
        <a:lstStyle/>
        <a:p>
          <a:r>
            <a:rPr lang="en-US" b="0" dirty="0">
              <a:ea typeface="+mn-lt"/>
              <a:cs typeface="+mn-lt"/>
            </a:rPr>
            <a:t>Lateral Movement</a:t>
          </a:r>
        </a:p>
      </dgm:t>
    </dgm:pt>
    <dgm:pt modelId="{1F358903-20E6-9445-80CF-80C89A6FE676}" type="parTrans" cxnId="{3A296177-F364-D84F-AA1C-BD0505C29F3B}">
      <dgm:prSet/>
      <dgm:spPr/>
      <dgm:t>
        <a:bodyPr/>
        <a:lstStyle/>
        <a:p>
          <a:endParaRPr lang="en-US"/>
        </a:p>
      </dgm:t>
    </dgm:pt>
    <dgm:pt modelId="{1599CD18-297A-BC45-8F91-59A97B15034C}" type="sibTrans" cxnId="{3A296177-F364-D84F-AA1C-BD0505C29F3B}">
      <dgm:prSet/>
      <dgm:spPr/>
      <dgm:t>
        <a:bodyPr/>
        <a:lstStyle/>
        <a:p>
          <a:endParaRPr lang="en-US"/>
        </a:p>
      </dgm:t>
    </dgm:pt>
    <dgm:pt modelId="{BF12089C-3723-0A46-B537-CE8EA6A1AE12}">
      <dgm:prSet/>
      <dgm:spPr/>
      <dgm:t>
        <a:bodyPr/>
        <a:lstStyle/>
        <a:p>
          <a:r>
            <a:rPr lang="en-US" b="0" dirty="0">
              <a:ea typeface="+mn-lt"/>
              <a:cs typeface="+mn-lt"/>
            </a:rPr>
            <a:t>Data Access/Exfiltration</a:t>
          </a:r>
        </a:p>
      </dgm:t>
    </dgm:pt>
    <dgm:pt modelId="{F851707F-1FBE-5E49-8939-93CE3BDBD936}" type="parTrans" cxnId="{9B8D45D6-8194-A34E-9010-03EC76740E50}">
      <dgm:prSet/>
      <dgm:spPr/>
      <dgm:t>
        <a:bodyPr/>
        <a:lstStyle/>
        <a:p>
          <a:endParaRPr lang="en-US"/>
        </a:p>
      </dgm:t>
    </dgm:pt>
    <dgm:pt modelId="{8511D50C-265D-A44B-B920-8264D381E0FA}" type="sibTrans" cxnId="{9B8D45D6-8194-A34E-9010-03EC76740E50}">
      <dgm:prSet/>
      <dgm:spPr/>
      <dgm:t>
        <a:bodyPr/>
        <a:lstStyle/>
        <a:p>
          <a:endParaRPr lang="en-US"/>
        </a:p>
      </dgm:t>
    </dgm:pt>
    <dgm:pt modelId="{708F9D35-14B2-3F41-8FB9-D470186D124B}">
      <dgm:prSet/>
      <dgm:spPr/>
      <dgm:t>
        <a:bodyPr/>
        <a:lstStyle/>
        <a:p>
          <a:r>
            <a:rPr lang="en-US" b="0" dirty="0">
              <a:ea typeface="+mn-lt"/>
              <a:cs typeface="+mn-lt"/>
            </a:rPr>
            <a:t>Encryption</a:t>
          </a:r>
        </a:p>
      </dgm:t>
    </dgm:pt>
    <dgm:pt modelId="{11F47929-CD4A-154E-97FB-3BF132B4D998}" type="parTrans" cxnId="{E99E13BC-9D9E-7045-9EB4-CACF193E2B37}">
      <dgm:prSet/>
      <dgm:spPr/>
      <dgm:t>
        <a:bodyPr/>
        <a:lstStyle/>
        <a:p>
          <a:endParaRPr lang="en-US"/>
        </a:p>
      </dgm:t>
    </dgm:pt>
    <dgm:pt modelId="{262B77A2-6064-FE43-9F3B-8465A78D2682}" type="sibTrans" cxnId="{E99E13BC-9D9E-7045-9EB4-CACF193E2B37}">
      <dgm:prSet/>
      <dgm:spPr/>
      <dgm:t>
        <a:bodyPr/>
        <a:lstStyle/>
        <a:p>
          <a:endParaRPr lang="en-US"/>
        </a:p>
      </dgm:t>
    </dgm:pt>
    <dgm:pt modelId="{AE5C15A8-2880-214A-88FD-83B14B6DB311}">
      <dgm:prSet/>
      <dgm:spPr/>
      <dgm:t>
        <a:bodyPr/>
        <a:lstStyle/>
        <a:p>
          <a:r>
            <a:rPr lang="en-US" b="0" dirty="0">
              <a:ea typeface="+mn-lt"/>
              <a:cs typeface="+mn-lt"/>
            </a:rPr>
            <a:t>Goal (Extortion for Ransom)</a:t>
          </a:r>
        </a:p>
      </dgm:t>
    </dgm:pt>
    <dgm:pt modelId="{40B33EE6-DBCD-2B42-841F-BF15B41ADA14}" type="parTrans" cxnId="{78927763-32B4-2A4E-B320-E2E0EBDD8800}">
      <dgm:prSet/>
      <dgm:spPr/>
      <dgm:t>
        <a:bodyPr/>
        <a:lstStyle/>
        <a:p>
          <a:endParaRPr lang="en-US"/>
        </a:p>
      </dgm:t>
    </dgm:pt>
    <dgm:pt modelId="{03F0CD4E-6407-D14E-B2A0-33936194C74E}" type="sibTrans" cxnId="{78927763-32B4-2A4E-B320-E2E0EBDD8800}">
      <dgm:prSet/>
      <dgm:spPr/>
      <dgm:t>
        <a:bodyPr/>
        <a:lstStyle/>
        <a:p>
          <a:endParaRPr lang="en-US"/>
        </a:p>
      </dgm:t>
    </dgm:pt>
    <dgm:pt modelId="{A83C8BF2-0CD5-4932-A8CF-7BBF5CA8BCEB}" type="pres">
      <dgm:prSet presAssocID="{ED0A9385-8CFC-4C06-B9B3-1832AE52D85D}" presName="linear" presStyleCnt="0">
        <dgm:presLayoutVars>
          <dgm:animLvl val="lvl"/>
          <dgm:resizeHandles val="exact"/>
        </dgm:presLayoutVars>
      </dgm:prSet>
      <dgm:spPr/>
    </dgm:pt>
    <dgm:pt modelId="{A6F91D70-7261-4195-A202-86E6A613393A}" type="pres">
      <dgm:prSet presAssocID="{24ED345C-C533-47FF-929C-544F30239479}" presName="parentText" presStyleLbl="node1" presStyleIdx="0" presStyleCnt="1" custLinFactNeighborX="-1548" custLinFactNeighborY="-16489">
        <dgm:presLayoutVars>
          <dgm:chMax val="0"/>
          <dgm:bulletEnabled val="1"/>
        </dgm:presLayoutVars>
      </dgm:prSet>
      <dgm:spPr/>
    </dgm:pt>
    <dgm:pt modelId="{09E3E8D3-2FA1-494E-B31B-B1EA6D35D481}" type="pres">
      <dgm:prSet presAssocID="{24ED345C-C533-47FF-929C-544F30239479}" presName="childText" presStyleLbl="revTx" presStyleIdx="0" presStyleCnt="1" custScaleY="131371">
        <dgm:presLayoutVars>
          <dgm:bulletEnabled val="1"/>
        </dgm:presLayoutVars>
      </dgm:prSet>
      <dgm:spPr/>
    </dgm:pt>
  </dgm:ptLst>
  <dgm:cxnLst>
    <dgm:cxn modelId="{39F2CA06-A56D-4F4D-8D2A-0878A3594D73}" type="presOf" srcId="{708F9D35-14B2-3F41-8FB9-D470186D124B}" destId="{09E3E8D3-2FA1-494E-B31B-B1EA6D35D481}" srcOrd="0" destOrd="5" presId="urn:microsoft.com/office/officeart/2005/8/layout/vList2"/>
    <dgm:cxn modelId="{A23ED809-DD31-8C46-8A3E-E76E4852C7C1}" type="presOf" srcId="{AE5C15A8-2880-214A-88FD-83B14B6DB311}" destId="{09E3E8D3-2FA1-494E-B31B-B1EA6D35D481}" srcOrd="0" destOrd="6" presId="urn:microsoft.com/office/officeart/2005/8/layout/vList2"/>
    <dgm:cxn modelId="{885B7C37-CAB2-7841-B030-D0870DDD2A93}" type="presOf" srcId="{BF12089C-3723-0A46-B537-CE8EA6A1AE12}" destId="{09E3E8D3-2FA1-494E-B31B-B1EA6D35D481}" srcOrd="0" destOrd="4" presId="urn:microsoft.com/office/officeart/2005/8/layout/vList2"/>
    <dgm:cxn modelId="{2E439B3B-37DF-4F60-9C85-FDF484C10A66}" srcId="{24ED345C-C533-47FF-929C-544F30239479}" destId="{B3EF0AF2-9528-4A4A-82A1-9AB94828E415}" srcOrd="0" destOrd="0" parTransId="{C2229AEC-27F2-4026-A8C7-BE9336AD9D74}" sibTransId="{1CA9B79B-BD6D-496C-9735-82990DCF2112}"/>
    <dgm:cxn modelId="{78927763-32B4-2A4E-B320-E2E0EBDD8800}" srcId="{24ED345C-C533-47FF-929C-544F30239479}" destId="{AE5C15A8-2880-214A-88FD-83B14B6DB311}" srcOrd="6" destOrd="0" parTransId="{40B33EE6-DBCD-2B42-841F-BF15B41ADA14}" sibTransId="{03F0CD4E-6407-D14E-B2A0-33936194C74E}"/>
    <dgm:cxn modelId="{B40E2065-801C-8645-94BC-387AD2CB56DB}" srcId="{24ED345C-C533-47FF-929C-544F30239479}" destId="{7739652D-FE2D-DB46-8B94-B10A879CED68}" srcOrd="1" destOrd="0" parTransId="{1095E076-342A-7340-81D4-A6DDE34944F4}" sibTransId="{84BADB82-24D2-3C46-9685-A8B925F129D8}"/>
    <dgm:cxn modelId="{FDBC0F48-1C58-9D46-9330-58B08A2E3DC3}" srcId="{24ED345C-C533-47FF-929C-544F30239479}" destId="{C8DFAB9E-14DB-9042-A357-79E374156AA2}" srcOrd="2" destOrd="0" parTransId="{A602FA32-E588-204B-BF94-58F54C3D7769}" sibTransId="{34F36C80-81C8-434E-A42E-5904B89AF295}"/>
    <dgm:cxn modelId="{E75E0B55-A503-4974-932F-DD578875A118}" type="presOf" srcId="{24ED345C-C533-47FF-929C-544F30239479}" destId="{A6F91D70-7261-4195-A202-86E6A613393A}" srcOrd="0" destOrd="0" presId="urn:microsoft.com/office/officeart/2005/8/layout/vList2"/>
    <dgm:cxn modelId="{3A296177-F364-D84F-AA1C-BD0505C29F3B}" srcId="{24ED345C-C533-47FF-929C-544F30239479}" destId="{C2B7EE15-6231-5A41-922B-19A65644B52E}" srcOrd="3" destOrd="0" parTransId="{1F358903-20E6-9445-80CF-80C89A6FE676}" sibTransId="{1599CD18-297A-BC45-8F91-59A97B15034C}"/>
    <dgm:cxn modelId="{561C2790-492B-0F4A-A30C-9ABD0A28186E}" type="presOf" srcId="{C8DFAB9E-14DB-9042-A357-79E374156AA2}" destId="{09E3E8D3-2FA1-494E-B31B-B1EA6D35D481}" srcOrd="0" destOrd="2" presId="urn:microsoft.com/office/officeart/2005/8/layout/vList2"/>
    <dgm:cxn modelId="{AD9E5099-9EA1-0545-8B0D-1797F5C90AD4}" type="presOf" srcId="{C2B7EE15-6231-5A41-922B-19A65644B52E}" destId="{09E3E8D3-2FA1-494E-B31B-B1EA6D35D481}" srcOrd="0" destOrd="3" presId="urn:microsoft.com/office/officeart/2005/8/layout/vList2"/>
    <dgm:cxn modelId="{23369AA6-8DA8-40AC-A2C4-FA3D53588196}" type="presOf" srcId="{ED0A9385-8CFC-4C06-B9B3-1832AE52D85D}" destId="{A83C8BF2-0CD5-4932-A8CF-7BBF5CA8BCEB}" srcOrd="0" destOrd="0" presId="urn:microsoft.com/office/officeart/2005/8/layout/vList2"/>
    <dgm:cxn modelId="{B0D56EA8-4B9D-CA42-A1C6-DBE9C6BDF2D8}" type="presOf" srcId="{7739652D-FE2D-DB46-8B94-B10A879CED68}" destId="{09E3E8D3-2FA1-494E-B31B-B1EA6D35D481}" srcOrd="0" destOrd="1" presId="urn:microsoft.com/office/officeart/2005/8/layout/vList2"/>
    <dgm:cxn modelId="{E99E13BC-9D9E-7045-9EB4-CACF193E2B37}" srcId="{24ED345C-C533-47FF-929C-544F30239479}" destId="{708F9D35-14B2-3F41-8FB9-D470186D124B}" srcOrd="5" destOrd="0" parTransId="{11F47929-CD4A-154E-97FB-3BF132B4D998}" sibTransId="{262B77A2-6064-FE43-9F3B-8465A78D2682}"/>
    <dgm:cxn modelId="{9B8D45D6-8194-A34E-9010-03EC76740E50}" srcId="{24ED345C-C533-47FF-929C-544F30239479}" destId="{BF12089C-3723-0A46-B537-CE8EA6A1AE12}" srcOrd="4" destOrd="0" parTransId="{F851707F-1FBE-5E49-8939-93CE3BDBD936}" sibTransId="{8511D50C-265D-A44B-B920-8264D381E0FA}"/>
    <dgm:cxn modelId="{1F7687EC-93B2-470B-852B-4FA4AD4B2E78}" type="presOf" srcId="{B3EF0AF2-9528-4A4A-82A1-9AB94828E415}" destId="{09E3E8D3-2FA1-494E-B31B-B1EA6D35D481}" srcOrd="0" destOrd="0" presId="urn:microsoft.com/office/officeart/2005/8/layout/vList2"/>
    <dgm:cxn modelId="{78782CF6-0301-4F6D-8D4C-32BA5F6A558E}" srcId="{ED0A9385-8CFC-4C06-B9B3-1832AE52D85D}" destId="{24ED345C-C533-47FF-929C-544F30239479}" srcOrd="0" destOrd="0" parTransId="{E1D0DE4A-8D7D-4217-A9BA-B73F029332D2}" sibTransId="{F788E0D4-9CE8-4175-8415-40057989AD96}"/>
    <dgm:cxn modelId="{3E6FAB1F-396E-44F8-B2AE-B18327E9EC28}" type="presParOf" srcId="{A83C8BF2-0CD5-4932-A8CF-7BBF5CA8BCEB}" destId="{A6F91D70-7261-4195-A202-86E6A613393A}" srcOrd="0" destOrd="0" presId="urn:microsoft.com/office/officeart/2005/8/layout/vList2"/>
    <dgm:cxn modelId="{DE5D6CDF-F728-487E-B4B6-64FB9965FAC1}" type="presParOf" srcId="{A83C8BF2-0CD5-4932-A8CF-7BBF5CA8BCEB}" destId="{09E3E8D3-2FA1-494E-B31B-B1EA6D35D4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EEA8F-A99D-304C-B0C1-F85BAAD94FC3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C82EF2-4524-374B-9229-96DA181F5F93}">
      <dgm:prSet phldrT="[Text]"/>
      <dgm:spPr/>
      <dgm:t>
        <a:bodyPr/>
        <a:lstStyle/>
        <a:p>
          <a:r>
            <a:rPr lang="en-US"/>
            <a:t>Prevent/Delay Harassment</a:t>
          </a:r>
        </a:p>
      </dgm:t>
    </dgm:pt>
    <dgm:pt modelId="{E9BC241C-AFEF-A74A-B8CF-7306F6748AC0}" type="parTrans" cxnId="{CC437E75-5823-4B43-9BF8-EAEBBA2FE0E4}">
      <dgm:prSet/>
      <dgm:spPr/>
      <dgm:t>
        <a:bodyPr/>
        <a:lstStyle/>
        <a:p>
          <a:endParaRPr lang="en-US"/>
        </a:p>
      </dgm:t>
    </dgm:pt>
    <dgm:pt modelId="{231492EF-968F-D844-B67D-DED1879F7ED1}" type="sibTrans" cxnId="{CC437E75-5823-4B43-9BF8-EAEBBA2FE0E4}">
      <dgm:prSet/>
      <dgm:spPr/>
      <dgm:t>
        <a:bodyPr/>
        <a:lstStyle/>
        <a:p>
          <a:endParaRPr lang="en-US"/>
        </a:p>
      </dgm:t>
    </dgm:pt>
    <dgm:pt modelId="{1C442139-7A09-544F-9E0D-C2697CD35A59}">
      <dgm:prSet phldrT="[Text]"/>
      <dgm:spPr/>
      <dgm:t>
        <a:bodyPr/>
        <a:lstStyle/>
        <a:p>
          <a:r>
            <a:rPr lang="en-US"/>
            <a:t>Prevent/Delay Posting</a:t>
          </a:r>
        </a:p>
      </dgm:t>
    </dgm:pt>
    <dgm:pt modelId="{4DF41869-1099-7E4F-A73E-3CB59FA86E87}" type="parTrans" cxnId="{2E83FBB9-9B19-AC47-BCFF-DEDEC15D53DC}">
      <dgm:prSet/>
      <dgm:spPr/>
      <dgm:t>
        <a:bodyPr/>
        <a:lstStyle/>
        <a:p>
          <a:endParaRPr lang="en-US"/>
        </a:p>
      </dgm:t>
    </dgm:pt>
    <dgm:pt modelId="{9267D9D6-07CF-FF47-B320-BF8223899F65}" type="sibTrans" cxnId="{2E83FBB9-9B19-AC47-BCFF-DEDEC15D53DC}">
      <dgm:prSet/>
      <dgm:spPr/>
      <dgm:t>
        <a:bodyPr/>
        <a:lstStyle/>
        <a:p>
          <a:endParaRPr lang="en-US"/>
        </a:p>
      </dgm:t>
    </dgm:pt>
    <dgm:pt modelId="{3C7E8C54-F728-5948-B88E-B57B1E81D44A}">
      <dgm:prSet phldrT="[Text]"/>
      <dgm:spPr/>
      <dgm:t>
        <a:bodyPr/>
        <a:lstStyle/>
        <a:p>
          <a:r>
            <a:rPr lang="en-US"/>
            <a:t>Obtain List of Exfiltrated Files</a:t>
          </a:r>
        </a:p>
      </dgm:t>
    </dgm:pt>
    <dgm:pt modelId="{63127750-9FEC-1B49-9376-B1F768F750C2}" type="parTrans" cxnId="{F942E8C8-F784-1F4D-998D-17BB78752C95}">
      <dgm:prSet/>
      <dgm:spPr/>
      <dgm:t>
        <a:bodyPr/>
        <a:lstStyle/>
        <a:p>
          <a:endParaRPr lang="en-US"/>
        </a:p>
      </dgm:t>
    </dgm:pt>
    <dgm:pt modelId="{98AA231F-215C-144B-B8CC-B784E94E0B8C}" type="sibTrans" cxnId="{F942E8C8-F784-1F4D-998D-17BB78752C95}">
      <dgm:prSet/>
      <dgm:spPr/>
      <dgm:t>
        <a:bodyPr/>
        <a:lstStyle/>
        <a:p>
          <a:endParaRPr lang="en-US"/>
        </a:p>
      </dgm:t>
    </dgm:pt>
    <dgm:pt modelId="{6DEE4235-1F50-9D4B-A250-6D2469513862}">
      <dgm:prSet phldrT="[Text]"/>
      <dgm:spPr/>
      <dgm:t>
        <a:bodyPr/>
        <a:lstStyle/>
        <a:p>
          <a:r>
            <a:rPr lang="en-US"/>
            <a:t>Confirm Data Exfil</a:t>
          </a:r>
        </a:p>
      </dgm:t>
    </dgm:pt>
    <dgm:pt modelId="{E9A157F9-FFF3-C247-A1C8-7DF929B68617}" type="parTrans" cxnId="{E70016CD-B74F-FF46-B00F-D5C111AED96E}">
      <dgm:prSet/>
      <dgm:spPr/>
      <dgm:t>
        <a:bodyPr/>
        <a:lstStyle/>
        <a:p>
          <a:endParaRPr lang="en-US"/>
        </a:p>
      </dgm:t>
    </dgm:pt>
    <dgm:pt modelId="{264A236F-D37C-EE48-8453-72C78B71FD09}" type="sibTrans" cxnId="{E70016CD-B74F-FF46-B00F-D5C111AED96E}">
      <dgm:prSet/>
      <dgm:spPr/>
      <dgm:t>
        <a:bodyPr/>
        <a:lstStyle/>
        <a:p>
          <a:endParaRPr lang="en-US"/>
        </a:p>
      </dgm:t>
    </dgm:pt>
    <dgm:pt modelId="{A5C608CA-3312-224B-836C-1836BDD5086A}">
      <dgm:prSet phldrT="[Text]"/>
      <dgm:spPr/>
      <dgm:t>
        <a:bodyPr/>
        <a:lstStyle/>
        <a:p>
          <a:r>
            <a:rPr lang="en-US"/>
            <a:t>Proof of Life</a:t>
          </a:r>
        </a:p>
      </dgm:t>
    </dgm:pt>
    <dgm:pt modelId="{E0A044BF-8727-0248-A80C-1D35FC41E10B}" type="parTrans" cxnId="{BD3BA839-23A8-0A40-BB69-55DBB44D75A7}">
      <dgm:prSet/>
      <dgm:spPr/>
      <dgm:t>
        <a:bodyPr/>
        <a:lstStyle/>
        <a:p>
          <a:endParaRPr lang="en-US"/>
        </a:p>
      </dgm:t>
    </dgm:pt>
    <dgm:pt modelId="{5D90E7DA-8D3B-164C-8F2F-3445234D7D90}" type="sibTrans" cxnId="{BD3BA839-23A8-0A40-BB69-55DBB44D75A7}">
      <dgm:prSet/>
      <dgm:spPr/>
      <dgm:t>
        <a:bodyPr/>
        <a:lstStyle/>
        <a:p>
          <a:endParaRPr lang="en-US"/>
        </a:p>
      </dgm:t>
    </dgm:pt>
    <dgm:pt modelId="{80723E47-4079-C345-B3BD-561FA6B38D04}" type="pres">
      <dgm:prSet presAssocID="{C5DEEA8F-A99D-304C-B0C1-F85BAAD94FC3}" presName="diagram" presStyleCnt="0">
        <dgm:presLayoutVars>
          <dgm:dir/>
          <dgm:resizeHandles val="exact"/>
        </dgm:presLayoutVars>
      </dgm:prSet>
      <dgm:spPr/>
    </dgm:pt>
    <dgm:pt modelId="{75C8B3B8-6DB0-B24D-8562-677BF31354D3}" type="pres">
      <dgm:prSet presAssocID="{02C82EF2-4524-374B-9229-96DA181F5F93}" presName="node" presStyleLbl="node1" presStyleIdx="0" presStyleCnt="5">
        <dgm:presLayoutVars>
          <dgm:bulletEnabled val="1"/>
        </dgm:presLayoutVars>
      </dgm:prSet>
      <dgm:spPr/>
    </dgm:pt>
    <dgm:pt modelId="{50597B77-9A5A-8045-B11B-97141553478D}" type="pres">
      <dgm:prSet presAssocID="{231492EF-968F-D844-B67D-DED1879F7ED1}" presName="sibTrans" presStyleCnt="0"/>
      <dgm:spPr/>
    </dgm:pt>
    <dgm:pt modelId="{9B8CADA9-2FE7-A94E-9CBB-C795EEB45069}" type="pres">
      <dgm:prSet presAssocID="{1C442139-7A09-544F-9E0D-C2697CD35A59}" presName="node" presStyleLbl="node1" presStyleIdx="1" presStyleCnt="5">
        <dgm:presLayoutVars>
          <dgm:bulletEnabled val="1"/>
        </dgm:presLayoutVars>
      </dgm:prSet>
      <dgm:spPr/>
    </dgm:pt>
    <dgm:pt modelId="{92121F46-E954-FF4D-ACB2-CB33D59C2F51}" type="pres">
      <dgm:prSet presAssocID="{9267D9D6-07CF-FF47-B320-BF8223899F65}" presName="sibTrans" presStyleCnt="0"/>
      <dgm:spPr/>
    </dgm:pt>
    <dgm:pt modelId="{996A3749-E3B9-BB4F-B1F2-FB66C116D2DA}" type="pres">
      <dgm:prSet presAssocID="{3C7E8C54-F728-5948-B88E-B57B1E81D44A}" presName="node" presStyleLbl="node1" presStyleIdx="2" presStyleCnt="5">
        <dgm:presLayoutVars>
          <dgm:bulletEnabled val="1"/>
        </dgm:presLayoutVars>
      </dgm:prSet>
      <dgm:spPr/>
    </dgm:pt>
    <dgm:pt modelId="{1B0CA839-9ECB-184E-A1DC-595278B56BFC}" type="pres">
      <dgm:prSet presAssocID="{98AA231F-215C-144B-B8CC-B784E94E0B8C}" presName="sibTrans" presStyleCnt="0"/>
      <dgm:spPr/>
    </dgm:pt>
    <dgm:pt modelId="{81F45B65-0547-874D-9492-43688082CAF1}" type="pres">
      <dgm:prSet presAssocID="{6DEE4235-1F50-9D4B-A250-6D2469513862}" presName="node" presStyleLbl="node1" presStyleIdx="3" presStyleCnt="5">
        <dgm:presLayoutVars>
          <dgm:bulletEnabled val="1"/>
        </dgm:presLayoutVars>
      </dgm:prSet>
      <dgm:spPr/>
    </dgm:pt>
    <dgm:pt modelId="{88A44610-A873-0E43-987F-BB1802C1CEDC}" type="pres">
      <dgm:prSet presAssocID="{264A236F-D37C-EE48-8453-72C78B71FD09}" presName="sibTrans" presStyleCnt="0"/>
      <dgm:spPr/>
    </dgm:pt>
    <dgm:pt modelId="{85C758F9-53B6-8246-8590-0A1F551173F0}" type="pres">
      <dgm:prSet presAssocID="{A5C608CA-3312-224B-836C-1836BDD5086A}" presName="node" presStyleLbl="node1" presStyleIdx="4" presStyleCnt="5">
        <dgm:presLayoutVars>
          <dgm:bulletEnabled val="1"/>
        </dgm:presLayoutVars>
      </dgm:prSet>
      <dgm:spPr/>
    </dgm:pt>
  </dgm:ptLst>
  <dgm:cxnLst>
    <dgm:cxn modelId="{BD3BA839-23A8-0A40-BB69-55DBB44D75A7}" srcId="{C5DEEA8F-A99D-304C-B0C1-F85BAAD94FC3}" destId="{A5C608CA-3312-224B-836C-1836BDD5086A}" srcOrd="4" destOrd="0" parTransId="{E0A044BF-8727-0248-A80C-1D35FC41E10B}" sibTransId="{5D90E7DA-8D3B-164C-8F2F-3445234D7D90}"/>
    <dgm:cxn modelId="{14D60862-24E2-514C-81E6-166A25FF4673}" type="presOf" srcId="{A5C608CA-3312-224B-836C-1836BDD5086A}" destId="{85C758F9-53B6-8246-8590-0A1F551173F0}" srcOrd="0" destOrd="0" presId="urn:microsoft.com/office/officeart/2005/8/layout/default"/>
    <dgm:cxn modelId="{CC437E75-5823-4B43-9BF8-EAEBBA2FE0E4}" srcId="{C5DEEA8F-A99D-304C-B0C1-F85BAAD94FC3}" destId="{02C82EF2-4524-374B-9229-96DA181F5F93}" srcOrd="0" destOrd="0" parTransId="{E9BC241C-AFEF-A74A-B8CF-7306F6748AC0}" sibTransId="{231492EF-968F-D844-B67D-DED1879F7ED1}"/>
    <dgm:cxn modelId="{D8E43690-C444-174E-A80C-46CABEEE1654}" type="presOf" srcId="{02C82EF2-4524-374B-9229-96DA181F5F93}" destId="{75C8B3B8-6DB0-B24D-8562-677BF31354D3}" srcOrd="0" destOrd="0" presId="urn:microsoft.com/office/officeart/2005/8/layout/default"/>
    <dgm:cxn modelId="{0CED62B2-B9CF-5B44-A4D4-F72A40C1B724}" type="presOf" srcId="{6DEE4235-1F50-9D4B-A250-6D2469513862}" destId="{81F45B65-0547-874D-9492-43688082CAF1}" srcOrd="0" destOrd="0" presId="urn:microsoft.com/office/officeart/2005/8/layout/default"/>
    <dgm:cxn modelId="{2E83FBB9-9B19-AC47-BCFF-DEDEC15D53DC}" srcId="{C5DEEA8F-A99D-304C-B0C1-F85BAAD94FC3}" destId="{1C442139-7A09-544F-9E0D-C2697CD35A59}" srcOrd="1" destOrd="0" parTransId="{4DF41869-1099-7E4F-A73E-3CB59FA86E87}" sibTransId="{9267D9D6-07CF-FF47-B320-BF8223899F65}"/>
    <dgm:cxn modelId="{F942E8C8-F784-1F4D-998D-17BB78752C95}" srcId="{C5DEEA8F-A99D-304C-B0C1-F85BAAD94FC3}" destId="{3C7E8C54-F728-5948-B88E-B57B1E81D44A}" srcOrd="2" destOrd="0" parTransId="{63127750-9FEC-1B49-9376-B1F768F750C2}" sibTransId="{98AA231F-215C-144B-B8CC-B784E94E0B8C}"/>
    <dgm:cxn modelId="{E70016CD-B74F-FF46-B00F-D5C111AED96E}" srcId="{C5DEEA8F-A99D-304C-B0C1-F85BAAD94FC3}" destId="{6DEE4235-1F50-9D4B-A250-6D2469513862}" srcOrd="3" destOrd="0" parTransId="{E9A157F9-FFF3-C247-A1C8-7DF929B68617}" sibTransId="{264A236F-D37C-EE48-8453-72C78B71FD09}"/>
    <dgm:cxn modelId="{432701DE-F1BB-564C-8EC8-14681F4F16BA}" type="presOf" srcId="{3C7E8C54-F728-5948-B88E-B57B1E81D44A}" destId="{996A3749-E3B9-BB4F-B1F2-FB66C116D2DA}" srcOrd="0" destOrd="0" presId="urn:microsoft.com/office/officeart/2005/8/layout/default"/>
    <dgm:cxn modelId="{B02D0AF9-0AD1-4449-90C9-E41E6CF8869E}" type="presOf" srcId="{1C442139-7A09-544F-9E0D-C2697CD35A59}" destId="{9B8CADA9-2FE7-A94E-9CBB-C795EEB45069}" srcOrd="0" destOrd="0" presId="urn:microsoft.com/office/officeart/2005/8/layout/default"/>
    <dgm:cxn modelId="{69E6B8FD-05F8-4A4A-963F-536B541E3399}" type="presOf" srcId="{C5DEEA8F-A99D-304C-B0C1-F85BAAD94FC3}" destId="{80723E47-4079-C345-B3BD-561FA6B38D04}" srcOrd="0" destOrd="0" presId="urn:microsoft.com/office/officeart/2005/8/layout/default"/>
    <dgm:cxn modelId="{BBB2CC64-4881-1A46-8211-97FE809F3E24}" type="presParOf" srcId="{80723E47-4079-C345-B3BD-561FA6B38D04}" destId="{75C8B3B8-6DB0-B24D-8562-677BF31354D3}" srcOrd="0" destOrd="0" presId="urn:microsoft.com/office/officeart/2005/8/layout/default"/>
    <dgm:cxn modelId="{018EAAA5-1191-0341-9B14-ED3094684C37}" type="presParOf" srcId="{80723E47-4079-C345-B3BD-561FA6B38D04}" destId="{50597B77-9A5A-8045-B11B-97141553478D}" srcOrd="1" destOrd="0" presId="urn:microsoft.com/office/officeart/2005/8/layout/default"/>
    <dgm:cxn modelId="{2EFEA6CA-AA1E-4240-8AD5-C4F6AD31621A}" type="presParOf" srcId="{80723E47-4079-C345-B3BD-561FA6B38D04}" destId="{9B8CADA9-2FE7-A94E-9CBB-C795EEB45069}" srcOrd="2" destOrd="0" presId="urn:microsoft.com/office/officeart/2005/8/layout/default"/>
    <dgm:cxn modelId="{5F00F26F-D843-C346-9E64-A646B389B3FB}" type="presParOf" srcId="{80723E47-4079-C345-B3BD-561FA6B38D04}" destId="{92121F46-E954-FF4D-ACB2-CB33D59C2F51}" srcOrd="3" destOrd="0" presId="urn:microsoft.com/office/officeart/2005/8/layout/default"/>
    <dgm:cxn modelId="{FF539E3D-B8D7-DB41-B66A-D778729E2DAD}" type="presParOf" srcId="{80723E47-4079-C345-B3BD-561FA6B38D04}" destId="{996A3749-E3B9-BB4F-B1F2-FB66C116D2DA}" srcOrd="4" destOrd="0" presId="urn:microsoft.com/office/officeart/2005/8/layout/default"/>
    <dgm:cxn modelId="{DB149675-C095-8C43-8349-E24A2E1208E7}" type="presParOf" srcId="{80723E47-4079-C345-B3BD-561FA6B38D04}" destId="{1B0CA839-9ECB-184E-A1DC-595278B56BFC}" srcOrd="5" destOrd="0" presId="urn:microsoft.com/office/officeart/2005/8/layout/default"/>
    <dgm:cxn modelId="{EE5CF203-CC61-0643-85FD-16786D45E860}" type="presParOf" srcId="{80723E47-4079-C345-B3BD-561FA6B38D04}" destId="{81F45B65-0547-874D-9492-43688082CAF1}" srcOrd="6" destOrd="0" presId="urn:microsoft.com/office/officeart/2005/8/layout/default"/>
    <dgm:cxn modelId="{9DCEF8E9-6D94-2B41-959D-35063F983A1C}" type="presParOf" srcId="{80723E47-4079-C345-B3BD-561FA6B38D04}" destId="{88A44610-A873-0E43-987F-BB1802C1CEDC}" srcOrd="7" destOrd="0" presId="urn:microsoft.com/office/officeart/2005/8/layout/default"/>
    <dgm:cxn modelId="{873BD560-79E0-F345-A498-6CA96A8804CD}" type="presParOf" srcId="{80723E47-4079-C345-B3BD-561FA6B38D04}" destId="{85C758F9-53B6-8246-8590-0A1F551173F0}" srcOrd="8" destOrd="0" presId="urn:microsoft.com/office/officeart/2005/8/layout/default"/>
  </dgm:cxnLst>
  <dgm:bg>
    <a:noFill/>
    <a:effectLst>
      <a:glow rad="127000">
        <a:schemeClr val="accent1"/>
      </a:glow>
      <a:softEdge rad="127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56429-1986-0042-9777-EB87F555690E}" type="doc">
      <dgm:prSet loTypeId="urn:microsoft.com/office/officeart/2005/8/layout/chevron1" loCatId="" qsTypeId="urn:microsoft.com/office/officeart/2005/8/quickstyle/3d4" qsCatId="3D" csTypeId="urn:microsoft.com/office/officeart/2005/8/colors/colorful3" csCatId="colorful" phldr="1"/>
      <dgm:spPr/>
    </dgm:pt>
    <dgm:pt modelId="{5F518E06-2755-1647-92E9-88B70FD55CA4}">
      <dgm:prSet phldrT="[Text]" custT="1"/>
      <dgm:spPr/>
      <dgm:t>
        <a:bodyPr/>
        <a:lstStyle/>
        <a:p>
          <a:pPr rtl="0"/>
          <a:r>
            <a:rPr lang="en-US" sz="2400"/>
            <a:t>Collect </a:t>
          </a:r>
          <a:r>
            <a:rPr lang="en-US" sz="2400">
              <a:latin typeface="Aptos Display" panose="02110004020202020204"/>
            </a:rPr>
            <a:t>Note</a:t>
          </a:r>
          <a:endParaRPr lang="en-US" sz="2400"/>
        </a:p>
      </dgm:t>
    </dgm:pt>
    <dgm:pt modelId="{2C2F4A46-0DB9-734C-83E8-B3E691609213}" type="parTrans" cxnId="{FF9366B2-530E-7746-A869-7F9FEB4578BC}">
      <dgm:prSet/>
      <dgm:spPr/>
      <dgm:t>
        <a:bodyPr/>
        <a:lstStyle/>
        <a:p>
          <a:endParaRPr lang="en-US"/>
        </a:p>
      </dgm:t>
    </dgm:pt>
    <dgm:pt modelId="{4E19303E-51BE-E142-A221-C835753A0B6D}" type="sibTrans" cxnId="{FF9366B2-530E-7746-A869-7F9FEB4578BC}">
      <dgm:prSet/>
      <dgm:spPr/>
      <dgm:t>
        <a:bodyPr/>
        <a:lstStyle/>
        <a:p>
          <a:endParaRPr lang="en-US"/>
        </a:p>
      </dgm:t>
    </dgm:pt>
    <dgm:pt modelId="{D6F09AE5-333D-4E40-977C-51E432C0A645}">
      <dgm:prSet phldrT="[Text]" phldr="0" custT="1"/>
      <dgm:spPr/>
      <dgm:t>
        <a:bodyPr/>
        <a:lstStyle/>
        <a:p>
          <a:pPr rtl="0">
            <a:buClr>
              <a:schemeClr val="accent1"/>
            </a:buClr>
          </a:pPr>
          <a:r>
            <a:rPr lang="en-US" sz="1800" kern="1200">
              <a:latin typeface="Aptos Display" panose="02110004020202020204"/>
            </a:rPr>
            <a:t>.txt file dropped on system</a:t>
          </a:r>
          <a:endParaRPr lang="en-US" sz="1800" kern="1200"/>
        </a:p>
      </dgm:t>
    </dgm:pt>
    <dgm:pt modelId="{258240B0-AF96-AC48-B863-DAF858FE85D1}" type="parTrans" cxnId="{D3436FBD-2B8B-2245-A557-CF5C1FD51F2B}">
      <dgm:prSet/>
      <dgm:spPr/>
      <dgm:t>
        <a:bodyPr/>
        <a:lstStyle/>
        <a:p>
          <a:endParaRPr lang="en-US"/>
        </a:p>
      </dgm:t>
    </dgm:pt>
    <dgm:pt modelId="{AF4B3129-F2BA-0041-880D-D1F41C9FF836}" type="sibTrans" cxnId="{D3436FBD-2B8B-2245-A557-CF5C1FD51F2B}">
      <dgm:prSet/>
      <dgm:spPr/>
      <dgm:t>
        <a:bodyPr/>
        <a:lstStyle/>
        <a:p>
          <a:endParaRPr lang="en-US"/>
        </a:p>
      </dgm:t>
    </dgm:pt>
    <dgm:pt modelId="{F94BF9F2-1170-6447-B24F-C7026ABDB34F}">
      <dgm:prSet phldrT="[Text]" custT="1"/>
      <dgm:spPr/>
      <dgm:t>
        <a:bodyPr/>
        <a:lstStyle/>
        <a:p>
          <a:pPr rtl="0">
            <a:buClr>
              <a:schemeClr val="accent1"/>
            </a:buClr>
          </a:pPr>
          <a:r>
            <a:rPr lang="en-US" sz="1800" kern="1200">
              <a:latin typeface="Aptos Display" panose="02110004020202020204"/>
            </a:rPr>
            <a:t>File extension</a:t>
          </a:r>
          <a:endParaRPr lang="en-US" sz="1800" kern="1200"/>
        </a:p>
      </dgm:t>
    </dgm:pt>
    <dgm:pt modelId="{E3A7213B-B29F-2A4B-B4C7-73C1DF46AD28}" type="parTrans" cxnId="{7F040D6B-259B-4C49-8FD1-25A0251CA5CD}">
      <dgm:prSet/>
      <dgm:spPr/>
      <dgm:t>
        <a:bodyPr/>
        <a:lstStyle/>
        <a:p>
          <a:endParaRPr lang="en-US"/>
        </a:p>
      </dgm:t>
    </dgm:pt>
    <dgm:pt modelId="{0985D37B-EB46-2243-AF2B-B2EEF4A73AB1}" type="sibTrans" cxnId="{7F040D6B-259B-4C49-8FD1-25A0251CA5CD}">
      <dgm:prSet/>
      <dgm:spPr/>
      <dgm:t>
        <a:bodyPr/>
        <a:lstStyle/>
        <a:p>
          <a:endParaRPr lang="en-US"/>
        </a:p>
      </dgm:t>
    </dgm:pt>
    <dgm:pt modelId="{6B732467-2EF0-2D49-BA68-7D478B31FF2C}">
      <dgm:prSet phldrT="[Text]" custT="1"/>
      <dgm:spPr/>
      <dgm:t>
        <a:bodyPr/>
        <a:lstStyle/>
        <a:p>
          <a:pPr rtl="0">
            <a:buClr>
              <a:schemeClr val="accent1"/>
            </a:buClr>
          </a:pPr>
          <a:r>
            <a:rPr lang="en-US" sz="1800" kern="1200">
              <a:latin typeface="Aptos Display" panose="02110004020202020204"/>
            </a:rPr>
            <a:t>Extortion emails</a:t>
          </a:r>
          <a:endParaRPr lang="en-US" sz="1800" kern="1200"/>
        </a:p>
      </dgm:t>
    </dgm:pt>
    <dgm:pt modelId="{C67751EB-6B59-B944-92BE-9EC2AF33460F}" type="parTrans" cxnId="{8E5CE3BC-2681-E441-B346-43738AC5CC2B}">
      <dgm:prSet/>
      <dgm:spPr/>
      <dgm:t>
        <a:bodyPr/>
        <a:lstStyle/>
        <a:p>
          <a:endParaRPr lang="en-US"/>
        </a:p>
      </dgm:t>
    </dgm:pt>
    <dgm:pt modelId="{7576DD7F-9131-8D4B-B49F-5E7AE7DA3D41}" type="sibTrans" cxnId="{8E5CE3BC-2681-E441-B346-43738AC5CC2B}">
      <dgm:prSet/>
      <dgm:spPr/>
      <dgm:t>
        <a:bodyPr/>
        <a:lstStyle/>
        <a:p>
          <a:endParaRPr lang="en-US"/>
        </a:p>
      </dgm:t>
    </dgm:pt>
    <dgm:pt modelId="{E5BAE8E9-3715-A341-BBC5-0A7B86D8DBC6}">
      <dgm:prSet phldrT="[Text]" custT="1"/>
      <dgm:spPr/>
      <dgm:t>
        <a:bodyPr/>
        <a:lstStyle/>
        <a:p>
          <a:pPr rtl="0">
            <a:buClr>
              <a:schemeClr val="accent1"/>
            </a:buClr>
          </a:pPr>
          <a:r>
            <a:rPr lang="en-US" sz="1800" kern="1200">
              <a:latin typeface="Aptos Display" panose="02110004020202020204"/>
            </a:rPr>
            <a:t>Blog announcement</a:t>
          </a:r>
          <a:endParaRPr lang="en-US" sz="1800" kern="1200"/>
        </a:p>
      </dgm:t>
    </dgm:pt>
    <dgm:pt modelId="{12ABF1F3-6AF8-864C-A43A-CB83476BB7F6}" type="parTrans" cxnId="{4ACB4DC3-312B-7247-B903-2C9025E514CC}">
      <dgm:prSet/>
      <dgm:spPr/>
      <dgm:t>
        <a:bodyPr/>
        <a:lstStyle/>
        <a:p>
          <a:endParaRPr lang="en-US"/>
        </a:p>
      </dgm:t>
    </dgm:pt>
    <dgm:pt modelId="{9E0B4539-9939-9143-97DA-7A1F8283C2C7}" type="sibTrans" cxnId="{4ACB4DC3-312B-7247-B903-2C9025E514CC}">
      <dgm:prSet/>
      <dgm:spPr/>
      <dgm:t>
        <a:bodyPr/>
        <a:lstStyle/>
        <a:p>
          <a:endParaRPr lang="en-US"/>
        </a:p>
      </dgm:t>
    </dgm:pt>
    <dgm:pt modelId="{9694836B-BF39-B845-8586-8D4D1F802099}">
      <dgm:prSet phldrT="[Text]" custT="1"/>
      <dgm:spPr/>
      <dgm:t>
        <a:bodyPr/>
        <a:lstStyle/>
        <a:p>
          <a:pPr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en-US" sz="2400"/>
            <a:t>Establish Contact</a:t>
          </a:r>
        </a:p>
      </dgm:t>
    </dgm:pt>
    <dgm:pt modelId="{76697CD2-976B-394D-BBE8-5017BEA75448}" type="parTrans" cxnId="{74C4872D-9086-C64C-972A-A491E772F497}">
      <dgm:prSet/>
      <dgm:spPr/>
      <dgm:t>
        <a:bodyPr/>
        <a:lstStyle/>
        <a:p>
          <a:endParaRPr lang="en-US"/>
        </a:p>
      </dgm:t>
    </dgm:pt>
    <dgm:pt modelId="{2C851DF6-D65C-FA42-9317-28A17C235A32}" type="sibTrans" cxnId="{74C4872D-9086-C64C-972A-A491E772F497}">
      <dgm:prSet/>
      <dgm:spPr/>
      <dgm:t>
        <a:bodyPr/>
        <a:lstStyle/>
        <a:p>
          <a:endParaRPr lang="en-US"/>
        </a:p>
      </dgm:t>
    </dgm:pt>
    <dgm:pt modelId="{16482839-E64E-A945-A2F5-F42ACBE63E34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/>
            <a:t>Chat panel</a:t>
          </a:r>
        </a:p>
      </dgm:t>
    </dgm:pt>
    <dgm:pt modelId="{E2C15E51-51E7-E946-9623-5EB4C22A803D}" type="parTrans" cxnId="{FD84D5B6-0699-8A40-B3AF-B947F53EFFF4}">
      <dgm:prSet/>
      <dgm:spPr/>
      <dgm:t>
        <a:bodyPr/>
        <a:lstStyle/>
        <a:p>
          <a:endParaRPr lang="en-US"/>
        </a:p>
      </dgm:t>
    </dgm:pt>
    <dgm:pt modelId="{DCD10B37-E63A-FE49-B912-EA453F37D3C2}" type="sibTrans" cxnId="{FD84D5B6-0699-8A40-B3AF-B947F53EFFF4}">
      <dgm:prSet/>
      <dgm:spPr/>
      <dgm:t>
        <a:bodyPr/>
        <a:lstStyle/>
        <a:p>
          <a:endParaRPr lang="en-US"/>
        </a:p>
      </dgm:t>
    </dgm:pt>
    <dgm:pt modelId="{E461888D-C840-094C-BEB3-5C4C64935C4C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2400"/>
            <a:t>Gather Intel</a:t>
          </a:r>
        </a:p>
      </dgm:t>
    </dgm:pt>
    <dgm:pt modelId="{2AF4323D-E628-8C4E-A1D9-C7B0EE1CA0B6}" type="parTrans" cxnId="{CB4D4965-04C0-3F46-AF13-A6E923E3DF48}">
      <dgm:prSet/>
      <dgm:spPr/>
      <dgm:t>
        <a:bodyPr/>
        <a:lstStyle/>
        <a:p>
          <a:endParaRPr lang="en-US"/>
        </a:p>
      </dgm:t>
    </dgm:pt>
    <dgm:pt modelId="{A272DF10-D622-C444-A07A-5E2B0372EEC9}" type="sibTrans" cxnId="{CB4D4965-04C0-3F46-AF13-A6E923E3DF48}">
      <dgm:prSet/>
      <dgm:spPr/>
      <dgm:t>
        <a:bodyPr/>
        <a:lstStyle/>
        <a:p>
          <a:endParaRPr lang="en-US"/>
        </a:p>
      </dgm:t>
    </dgm:pt>
    <dgm:pt modelId="{DA357F3F-37D8-4542-BBEC-7B26122D503C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/>
            <a:t>Exfiltrated data list?</a:t>
          </a:r>
        </a:p>
      </dgm:t>
    </dgm:pt>
    <dgm:pt modelId="{411258E1-3E07-0048-9C0E-1A18916A866E}" type="parTrans" cxnId="{55E895E0-7B29-194E-B3FD-C30B5761823F}">
      <dgm:prSet/>
      <dgm:spPr/>
      <dgm:t>
        <a:bodyPr/>
        <a:lstStyle/>
        <a:p>
          <a:endParaRPr lang="en-US"/>
        </a:p>
      </dgm:t>
    </dgm:pt>
    <dgm:pt modelId="{C0C7A8DB-1244-A645-A7B0-4E4F138F4CEE}" type="sibTrans" cxnId="{55E895E0-7B29-194E-B3FD-C30B5761823F}">
      <dgm:prSet/>
      <dgm:spPr/>
      <dgm:t>
        <a:bodyPr/>
        <a:lstStyle/>
        <a:p>
          <a:endParaRPr lang="en-US"/>
        </a:p>
      </dgm:t>
    </dgm:pt>
    <dgm:pt modelId="{2AE6203D-D141-A941-BB85-A4271625F70E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Encryption impact</a:t>
          </a:r>
        </a:p>
      </dgm:t>
    </dgm:pt>
    <dgm:pt modelId="{F407F79A-9B7D-EE48-9560-D26AFC22FF84}" type="parTrans" cxnId="{74DC6D3D-2BA8-B84F-96C8-5B59B10848DC}">
      <dgm:prSet/>
      <dgm:spPr/>
      <dgm:t>
        <a:bodyPr/>
        <a:lstStyle/>
        <a:p>
          <a:endParaRPr lang="en-US"/>
        </a:p>
      </dgm:t>
    </dgm:pt>
    <dgm:pt modelId="{4C134252-9547-6A4B-B030-B65662FE625A}" type="sibTrans" cxnId="{74DC6D3D-2BA8-B84F-96C8-5B59B10848DC}">
      <dgm:prSet/>
      <dgm:spPr/>
      <dgm:t>
        <a:bodyPr/>
        <a:lstStyle/>
        <a:p>
          <a:endParaRPr lang="en-US"/>
        </a:p>
      </dgm:t>
    </dgm:pt>
    <dgm:pt modelId="{38AAB883-25C3-8942-BA53-B483D714E5FF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2400"/>
            <a:t>Settle or Delay</a:t>
          </a:r>
        </a:p>
      </dgm:t>
    </dgm:pt>
    <dgm:pt modelId="{6F9577D0-A985-4A4B-AA9E-179B0A8F1ED7}" type="parTrans" cxnId="{8A3A0A33-568E-464E-A6EE-61827CCC3E61}">
      <dgm:prSet/>
      <dgm:spPr/>
      <dgm:t>
        <a:bodyPr/>
        <a:lstStyle/>
        <a:p>
          <a:endParaRPr lang="en-US"/>
        </a:p>
      </dgm:t>
    </dgm:pt>
    <dgm:pt modelId="{B2CA94DA-87D3-DD46-8672-B63E0ED546BA}" type="sibTrans" cxnId="{8A3A0A33-568E-464E-A6EE-61827CCC3E61}">
      <dgm:prSet/>
      <dgm:spPr/>
      <dgm:t>
        <a:bodyPr/>
        <a:lstStyle/>
        <a:p>
          <a:endParaRPr lang="en-US"/>
        </a:p>
      </dgm:t>
    </dgm:pt>
    <dgm:pt modelId="{0953C7A2-D74A-C44A-A99A-F8993AEAFC7A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Determine end goal</a:t>
          </a:r>
        </a:p>
      </dgm:t>
    </dgm:pt>
    <dgm:pt modelId="{3A731042-2EAE-C446-AB01-04FC0F17C79B}" type="parTrans" cxnId="{C0284ADD-BAE5-044C-9C56-489B31DFABBF}">
      <dgm:prSet/>
      <dgm:spPr/>
      <dgm:t>
        <a:bodyPr/>
        <a:lstStyle/>
        <a:p>
          <a:endParaRPr lang="en-US"/>
        </a:p>
      </dgm:t>
    </dgm:pt>
    <dgm:pt modelId="{46DA1AC0-28AE-FD44-9028-011086027727}" type="sibTrans" cxnId="{C0284ADD-BAE5-044C-9C56-489B31DFABBF}">
      <dgm:prSet/>
      <dgm:spPr/>
      <dgm:t>
        <a:bodyPr/>
        <a:lstStyle/>
        <a:p>
          <a:endParaRPr lang="en-US"/>
        </a:p>
      </dgm:t>
    </dgm:pt>
    <dgm:pt modelId="{37B4C4FE-69DA-EB4A-BBB8-836305541C35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Delay tactics include holidays, weekends, proof exercises, leadership meetings.</a:t>
          </a:r>
        </a:p>
      </dgm:t>
    </dgm:pt>
    <dgm:pt modelId="{5E5ACC8D-5766-814A-AFD0-B9798D3C084F}" type="parTrans" cxnId="{3D1C6450-C54C-9A46-B3FD-0DFF98AA353C}">
      <dgm:prSet/>
      <dgm:spPr/>
      <dgm:t>
        <a:bodyPr/>
        <a:lstStyle/>
        <a:p>
          <a:endParaRPr lang="en-US"/>
        </a:p>
      </dgm:t>
    </dgm:pt>
    <dgm:pt modelId="{5644CB8B-1EE9-4146-96FC-9CF13A1203D1}" type="sibTrans" cxnId="{3D1C6450-C54C-9A46-B3FD-0DFF98AA353C}">
      <dgm:prSet/>
      <dgm:spPr/>
      <dgm:t>
        <a:bodyPr/>
        <a:lstStyle/>
        <a:p>
          <a:endParaRPr lang="en-US"/>
        </a:p>
      </dgm:t>
    </dgm:pt>
    <dgm:pt modelId="{DD9CE2E1-CF00-4194-ACDF-FFA365A47179}">
      <dgm:prSet phldr="0" custT="1"/>
      <dgm:spPr/>
      <dgm:t>
        <a:bodyPr/>
        <a:lstStyle/>
        <a:p>
          <a:pPr rtl="0"/>
          <a:r>
            <a:rPr lang="en-US" sz="1800" kern="1200">
              <a:latin typeface="Aptos Display" panose="02110004020202020204"/>
              <a:ea typeface="+mn-ea"/>
              <a:cs typeface="+mn-cs"/>
            </a:rPr>
            <a:t>Web form submission</a:t>
          </a:r>
        </a:p>
      </dgm:t>
    </dgm:pt>
    <dgm:pt modelId="{E3932E7F-C78D-415D-B9ED-313B53ADFE9F}" type="parTrans" cxnId="{21AA018B-A939-4880-98EA-D95EA01B91A5}">
      <dgm:prSet/>
      <dgm:spPr/>
      <dgm:t>
        <a:bodyPr/>
        <a:lstStyle/>
        <a:p>
          <a:endParaRPr lang="en-US"/>
        </a:p>
      </dgm:t>
    </dgm:pt>
    <dgm:pt modelId="{C4B44C1C-D73B-4882-8038-808562F3F0E1}" type="sibTrans" cxnId="{21AA018B-A939-4880-98EA-D95EA01B91A5}">
      <dgm:prSet/>
      <dgm:spPr/>
      <dgm:t>
        <a:bodyPr/>
        <a:lstStyle/>
        <a:p>
          <a:endParaRPr lang="en-US"/>
        </a:p>
      </dgm:t>
    </dgm:pt>
    <dgm:pt modelId="{ABBE25D8-1AB8-1044-8062-9C51C0A87FF2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/>
            <a:t>Email</a:t>
          </a:r>
        </a:p>
      </dgm:t>
    </dgm:pt>
    <dgm:pt modelId="{E2F439C9-374A-B541-91AA-29792B0AF0BA}" type="parTrans" cxnId="{4D719546-E81A-D647-B93B-3610996ECC7A}">
      <dgm:prSet/>
      <dgm:spPr/>
      <dgm:t>
        <a:bodyPr/>
        <a:lstStyle/>
        <a:p>
          <a:endParaRPr lang="en-US"/>
        </a:p>
      </dgm:t>
    </dgm:pt>
    <dgm:pt modelId="{B662B1DE-9322-C147-9378-C072E77EA19F}" type="sibTrans" cxnId="{4D719546-E81A-D647-B93B-3610996ECC7A}">
      <dgm:prSet/>
      <dgm:spPr/>
      <dgm:t>
        <a:bodyPr/>
        <a:lstStyle/>
        <a:p>
          <a:endParaRPr lang="en-US"/>
        </a:p>
      </dgm:t>
    </dgm:pt>
    <dgm:pt modelId="{E901E961-C870-C549-8DC9-252AFB767D88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err="1"/>
            <a:t>qTox</a:t>
          </a:r>
          <a:endParaRPr lang="en-US" sz="1800"/>
        </a:p>
      </dgm:t>
    </dgm:pt>
    <dgm:pt modelId="{3D931492-2D0F-3140-A7D3-89D23FDE1990}" type="parTrans" cxnId="{B696F6CB-2862-704E-8ACD-B65914EF1A6F}">
      <dgm:prSet/>
      <dgm:spPr/>
      <dgm:t>
        <a:bodyPr/>
        <a:lstStyle/>
        <a:p>
          <a:endParaRPr lang="en-US"/>
        </a:p>
      </dgm:t>
    </dgm:pt>
    <dgm:pt modelId="{60050CA0-51F2-7842-B5A2-73E38280880A}" type="sibTrans" cxnId="{B696F6CB-2862-704E-8ACD-B65914EF1A6F}">
      <dgm:prSet/>
      <dgm:spPr/>
      <dgm:t>
        <a:bodyPr/>
        <a:lstStyle/>
        <a:p>
          <a:endParaRPr lang="en-US"/>
        </a:p>
      </dgm:t>
    </dgm:pt>
    <dgm:pt modelId="{8AA07247-E04F-1042-A416-8B297B9D07BE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/>
            <a:t>Telegram/Signal</a:t>
          </a:r>
        </a:p>
      </dgm:t>
    </dgm:pt>
    <dgm:pt modelId="{8850F4DE-A6CF-8548-8F50-478529983155}" type="parTrans" cxnId="{A4143C2B-A91B-C14E-B94F-BF6E912252E5}">
      <dgm:prSet/>
      <dgm:spPr/>
      <dgm:t>
        <a:bodyPr/>
        <a:lstStyle/>
        <a:p>
          <a:endParaRPr lang="en-US"/>
        </a:p>
      </dgm:t>
    </dgm:pt>
    <dgm:pt modelId="{BF1C6E19-FC44-D449-AC9E-41F354851DAC}" type="sibTrans" cxnId="{A4143C2B-A91B-C14E-B94F-BF6E912252E5}">
      <dgm:prSet/>
      <dgm:spPr/>
      <dgm:t>
        <a:bodyPr/>
        <a:lstStyle/>
        <a:p>
          <a:endParaRPr lang="en-US"/>
        </a:p>
      </dgm:t>
    </dgm:pt>
    <dgm:pt modelId="{8F2B6391-19E2-6A4C-8347-A2FDC1967FAB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/>
            <a:t>Session</a:t>
          </a:r>
        </a:p>
      </dgm:t>
    </dgm:pt>
    <dgm:pt modelId="{E0037858-58F2-D340-9741-598A7C26895D}" type="parTrans" cxnId="{136FCB83-8B60-0146-8ED1-8E5B23BDFD38}">
      <dgm:prSet/>
      <dgm:spPr/>
      <dgm:t>
        <a:bodyPr/>
        <a:lstStyle/>
        <a:p>
          <a:endParaRPr lang="en-US"/>
        </a:p>
      </dgm:t>
    </dgm:pt>
    <dgm:pt modelId="{6205754B-66D5-234F-8A03-7F93ECD24ED5}" type="sibTrans" cxnId="{136FCB83-8B60-0146-8ED1-8E5B23BDFD38}">
      <dgm:prSet/>
      <dgm:spPr/>
      <dgm:t>
        <a:bodyPr/>
        <a:lstStyle/>
        <a:p>
          <a:endParaRPr lang="en-US"/>
        </a:p>
      </dgm:t>
    </dgm:pt>
    <dgm:pt modelId="{2D6E5B6D-DD7C-A045-8DF6-52A9AC53A549}">
      <dgm:prSet phldrT="[Text]" custT="1"/>
      <dgm:spPr/>
      <dgm:t>
        <a:bodyPr/>
        <a:lstStyle/>
        <a:p>
          <a:pPr>
            <a:buClr>
              <a:schemeClr val="accent1"/>
            </a:buClr>
          </a:pPr>
          <a:endParaRPr lang="en-US" sz="1800"/>
        </a:p>
      </dgm:t>
    </dgm:pt>
    <dgm:pt modelId="{B08BD282-2D45-D04E-8035-4269CB0F682E}" type="parTrans" cxnId="{B4FA7886-4791-1F4C-A3D1-C9E4103D626A}">
      <dgm:prSet/>
      <dgm:spPr/>
      <dgm:t>
        <a:bodyPr/>
        <a:lstStyle/>
        <a:p>
          <a:endParaRPr lang="en-US"/>
        </a:p>
      </dgm:t>
    </dgm:pt>
    <dgm:pt modelId="{F3F9785D-3691-C34B-A17F-139B63A96568}" type="sibTrans" cxnId="{B4FA7886-4791-1F4C-A3D1-C9E4103D626A}">
      <dgm:prSet/>
      <dgm:spPr/>
      <dgm:t>
        <a:bodyPr/>
        <a:lstStyle/>
        <a:p>
          <a:endParaRPr lang="en-US"/>
        </a:p>
      </dgm:t>
    </dgm:pt>
    <dgm:pt modelId="{2319DC54-339B-7347-A91A-AD3AAFA68A84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Demands</a:t>
          </a:r>
        </a:p>
      </dgm:t>
    </dgm:pt>
    <dgm:pt modelId="{AACE059F-22B3-F54F-9239-BF0BC0F43A52}" type="parTrans" cxnId="{5C1C3179-3AF4-0C45-BA63-02F4C6FC4942}">
      <dgm:prSet/>
      <dgm:spPr/>
      <dgm:t>
        <a:bodyPr/>
        <a:lstStyle/>
        <a:p>
          <a:endParaRPr lang="en-US"/>
        </a:p>
      </dgm:t>
    </dgm:pt>
    <dgm:pt modelId="{D14F868D-AD93-9A43-B316-9C4B60BCE51E}" type="sibTrans" cxnId="{5C1C3179-3AF4-0C45-BA63-02F4C6FC4942}">
      <dgm:prSet/>
      <dgm:spPr/>
      <dgm:t>
        <a:bodyPr/>
        <a:lstStyle/>
        <a:p>
          <a:endParaRPr lang="en-US"/>
        </a:p>
      </dgm:t>
    </dgm:pt>
    <dgm:pt modelId="{CABCB591-ABB9-664F-AD10-ED173B3B28BA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Get proof of data theft</a:t>
          </a:r>
        </a:p>
      </dgm:t>
    </dgm:pt>
    <dgm:pt modelId="{297B2617-FF01-6040-9222-AA33432F4023}" type="parTrans" cxnId="{399C2768-81E6-FE4C-B22B-3E560D18B09F}">
      <dgm:prSet/>
      <dgm:spPr/>
      <dgm:t>
        <a:bodyPr/>
        <a:lstStyle/>
        <a:p>
          <a:endParaRPr lang="en-US"/>
        </a:p>
      </dgm:t>
    </dgm:pt>
    <dgm:pt modelId="{27CD2322-D8B0-BF49-96E1-6969B6C6D08E}" type="sibTrans" cxnId="{399C2768-81E6-FE4C-B22B-3E560D18B09F}">
      <dgm:prSet/>
      <dgm:spPr/>
      <dgm:t>
        <a:bodyPr/>
        <a:lstStyle/>
        <a:p>
          <a:endParaRPr lang="en-US"/>
        </a:p>
      </dgm:t>
    </dgm:pt>
    <dgm:pt modelId="{01F6F204-949B-B648-9304-1BD8D8F3AC5D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Or purchase </a:t>
          </a:r>
          <a:r>
            <a:rPr lang="en-US" sz="1800" dirty="0" err="1"/>
            <a:t>decryptor</a:t>
          </a:r>
          <a:endParaRPr lang="en-US" sz="1800" dirty="0"/>
        </a:p>
      </dgm:t>
    </dgm:pt>
    <dgm:pt modelId="{A0BC3287-6B83-CF44-B61A-70450101F684}" type="parTrans" cxnId="{D1AAA211-2F3A-CE4C-942C-8AD9E8E342C1}">
      <dgm:prSet/>
      <dgm:spPr/>
      <dgm:t>
        <a:bodyPr/>
        <a:lstStyle/>
        <a:p>
          <a:endParaRPr lang="en-US"/>
        </a:p>
      </dgm:t>
    </dgm:pt>
    <dgm:pt modelId="{BDB91474-CDD4-D341-9886-F1476129C3B6}" type="sibTrans" cxnId="{D1AAA211-2F3A-CE4C-942C-8AD9E8E342C1}">
      <dgm:prSet/>
      <dgm:spPr/>
      <dgm:t>
        <a:bodyPr/>
        <a:lstStyle/>
        <a:p>
          <a:endParaRPr lang="en-US"/>
        </a:p>
      </dgm:t>
    </dgm:pt>
    <dgm:pt modelId="{B2A6FBF4-DE2E-C149-BD9E-82C8D4A4F61C}" type="pres">
      <dgm:prSet presAssocID="{14D56429-1986-0042-9777-EB87F555690E}" presName="Name0" presStyleCnt="0">
        <dgm:presLayoutVars>
          <dgm:dir/>
          <dgm:animLvl val="lvl"/>
          <dgm:resizeHandles val="exact"/>
        </dgm:presLayoutVars>
      </dgm:prSet>
      <dgm:spPr/>
    </dgm:pt>
    <dgm:pt modelId="{E66D9F91-EA0E-1B44-92EA-2674567D3D49}" type="pres">
      <dgm:prSet presAssocID="{5F518E06-2755-1647-92E9-88B70FD55CA4}" presName="composite" presStyleCnt="0"/>
      <dgm:spPr/>
    </dgm:pt>
    <dgm:pt modelId="{19E0CAA8-B27E-774D-BB8E-B8A39BA1BC9A}" type="pres">
      <dgm:prSet presAssocID="{5F518E06-2755-1647-92E9-88B70FD55CA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9B8FB88-93CA-3D4F-8A7F-95C882043AB6}" type="pres">
      <dgm:prSet presAssocID="{5F518E06-2755-1647-92E9-88B70FD55CA4}" presName="desTx" presStyleLbl="revTx" presStyleIdx="0" presStyleCnt="4">
        <dgm:presLayoutVars>
          <dgm:bulletEnabled val="1"/>
        </dgm:presLayoutVars>
      </dgm:prSet>
      <dgm:spPr/>
    </dgm:pt>
    <dgm:pt modelId="{775BE6FF-CE0E-A046-BBC7-2B9547B5E211}" type="pres">
      <dgm:prSet presAssocID="{4E19303E-51BE-E142-A221-C835753A0B6D}" presName="space" presStyleCnt="0"/>
      <dgm:spPr/>
    </dgm:pt>
    <dgm:pt modelId="{19CF3B98-8DC6-2048-B716-419149FA6D8B}" type="pres">
      <dgm:prSet presAssocID="{9694836B-BF39-B845-8586-8D4D1F802099}" presName="composite" presStyleCnt="0"/>
      <dgm:spPr/>
    </dgm:pt>
    <dgm:pt modelId="{8551D076-C1F2-6144-8E7B-493A679C35CA}" type="pres">
      <dgm:prSet presAssocID="{9694836B-BF39-B845-8586-8D4D1F802099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4822660-1EAE-3441-9CD8-58D205270864}" type="pres">
      <dgm:prSet presAssocID="{9694836B-BF39-B845-8586-8D4D1F802099}" presName="desTx" presStyleLbl="revTx" presStyleIdx="1" presStyleCnt="4">
        <dgm:presLayoutVars>
          <dgm:bulletEnabled val="1"/>
        </dgm:presLayoutVars>
      </dgm:prSet>
      <dgm:spPr/>
    </dgm:pt>
    <dgm:pt modelId="{8DA036D6-BCCB-8344-8C26-EA35FF2A7472}" type="pres">
      <dgm:prSet presAssocID="{2C851DF6-D65C-FA42-9317-28A17C235A32}" presName="space" presStyleCnt="0"/>
      <dgm:spPr/>
    </dgm:pt>
    <dgm:pt modelId="{8FE32DCE-B926-AD41-941F-3B39521A894D}" type="pres">
      <dgm:prSet presAssocID="{E461888D-C840-094C-BEB3-5C4C64935C4C}" presName="composite" presStyleCnt="0"/>
      <dgm:spPr/>
    </dgm:pt>
    <dgm:pt modelId="{840663D3-205E-674F-9BC7-B8C5571D7007}" type="pres">
      <dgm:prSet presAssocID="{E461888D-C840-094C-BEB3-5C4C64935C4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7A07705-936B-7348-9F4A-CED3B93F31E2}" type="pres">
      <dgm:prSet presAssocID="{E461888D-C840-094C-BEB3-5C4C64935C4C}" presName="desTx" presStyleLbl="revTx" presStyleIdx="2" presStyleCnt="4">
        <dgm:presLayoutVars>
          <dgm:bulletEnabled val="1"/>
        </dgm:presLayoutVars>
      </dgm:prSet>
      <dgm:spPr/>
    </dgm:pt>
    <dgm:pt modelId="{CDAB9EAF-3262-9B41-B93B-6AB20ED083E5}" type="pres">
      <dgm:prSet presAssocID="{A272DF10-D622-C444-A07A-5E2B0372EEC9}" presName="space" presStyleCnt="0"/>
      <dgm:spPr/>
    </dgm:pt>
    <dgm:pt modelId="{F61A1BD3-9BF9-204F-8C84-820173FCD390}" type="pres">
      <dgm:prSet presAssocID="{38AAB883-25C3-8942-BA53-B483D714E5FF}" presName="composite" presStyleCnt="0"/>
      <dgm:spPr/>
    </dgm:pt>
    <dgm:pt modelId="{DD973A3E-6703-9641-93E9-3576F00C83F5}" type="pres">
      <dgm:prSet presAssocID="{38AAB883-25C3-8942-BA53-B483D714E5FF}" presName="parTx" presStyleLbl="node1" presStyleIdx="3" presStyleCnt="4" custLinFactNeighborX="892" custLinFactNeighborY="-4582">
        <dgm:presLayoutVars>
          <dgm:chMax val="0"/>
          <dgm:chPref val="0"/>
          <dgm:bulletEnabled val="1"/>
        </dgm:presLayoutVars>
      </dgm:prSet>
      <dgm:spPr/>
    </dgm:pt>
    <dgm:pt modelId="{678135FC-6C4C-6B44-8463-A6A8E918C00C}" type="pres">
      <dgm:prSet presAssocID="{38AAB883-25C3-8942-BA53-B483D714E5FF}" presName="desTx" presStyleLbl="revTx" presStyleIdx="3" presStyleCnt="4" custScaleY="95350">
        <dgm:presLayoutVars>
          <dgm:bulletEnabled val="1"/>
        </dgm:presLayoutVars>
      </dgm:prSet>
      <dgm:spPr/>
    </dgm:pt>
  </dgm:ptLst>
  <dgm:cxnLst>
    <dgm:cxn modelId="{D1AAA211-2F3A-CE4C-942C-8AD9E8E342C1}" srcId="{38AAB883-25C3-8942-BA53-B483D714E5FF}" destId="{01F6F204-949B-B648-9304-1BD8D8F3AC5D}" srcOrd="2" destOrd="0" parTransId="{A0BC3287-6B83-CF44-B61A-70450101F684}" sibTransId="{BDB91474-CDD4-D341-9886-F1476129C3B6}"/>
    <dgm:cxn modelId="{A4143C2B-A91B-C14E-B94F-BF6E912252E5}" srcId="{9694836B-BF39-B845-8586-8D4D1F802099}" destId="{8AA07247-E04F-1042-A416-8B297B9D07BE}" srcOrd="3" destOrd="0" parTransId="{8850F4DE-A6CF-8548-8F50-478529983155}" sibTransId="{BF1C6E19-FC44-D449-AC9E-41F354851DAC}"/>
    <dgm:cxn modelId="{EA335F2D-CD0B-40D3-A977-A3BF6C7A6EF2}" type="presOf" srcId="{F94BF9F2-1170-6447-B24F-C7026ABDB34F}" destId="{19B8FB88-93CA-3D4F-8A7F-95C882043AB6}" srcOrd="0" destOrd="1" presId="urn:microsoft.com/office/officeart/2005/8/layout/chevron1"/>
    <dgm:cxn modelId="{74C4872D-9086-C64C-972A-A491E772F497}" srcId="{14D56429-1986-0042-9777-EB87F555690E}" destId="{9694836B-BF39-B845-8586-8D4D1F802099}" srcOrd="1" destOrd="0" parTransId="{76697CD2-976B-394D-BBE8-5017BEA75448}" sibTransId="{2C851DF6-D65C-FA42-9317-28A17C235A32}"/>
    <dgm:cxn modelId="{EB735431-6027-A442-8FA2-46120EB6D4ED}" type="presOf" srcId="{ABBE25D8-1AB8-1044-8062-9C51C0A87FF2}" destId="{F4822660-1EAE-3441-9CD8-58D205270864}" srcOrd="0" destOrd="1" presId="urn:microsoft.com/office/officeart/2005/8/layout/chevron1"/>
    <dgm:cxn modelId="{8A3A0A33-568E-464E-A6EE-61827CCC3E61}" srcId="{14D56429-1986-0042-9777-EB87F555690E}" destId="{38AAB883-25C3-8942-BA53-B483D714E5FF}" srcOrd="3" destOrd="0" parTransId="{6F9577D0-A985-4A4B-AA9E-179B0A8F1ED7}" sibTransId="{B2CA94DA-87D3-DD46-8672-B63E0ED546BA}"/>
    <dgm:cxn modelId="{74DC6D3D-2BA8-B84F-96C8-5B59B10848DC}" srcId="{E461888D-C840-094C-BEB3-5C4C64935C4C}" destId="{2AE6203D-D141-A941-BB85-A4271625F70E}" srcOrd="1" destOrd="0" parTransId="{F407F79A-9B7D-EE48-9560-D26AFC22FF84}" sibTransId="{4C134252-9547-6A4B-B030-B65662FE625A}"/>
    <dgm:cxn modelId="{50350D42-4A84-48E1-8E09-B5F2DA925314}" type="presOf" srcId="{5F518E06-2755-1647-92E9-88B70FD55CA4}" destId="{19E0CAA8-B27E-774D-BB8E-B8A39BA1BC9A}" srcOrd="0" destOrd="0" presId="urn:microsoft.com/office/officeart/2005/8/layout/chevron1"/>
    <dgm:cxn modelId="{CB4D4965-04C0-3F46-AF13-A6E923E3DF48}" srcId="{14D56429-1986-0042-9777-EB87F555690E}" destId="{E461888D-C840-094C-BEB3-5C4C64935C4C}" srcOrd="2" destOrd="0" parTransId="{2AF4323D-E628-8C4E-A1D9-C7B0EE1CA0B6}" sibTransId="{A272DF10-D622-C444-A07A-5E2B0372EEC9}"/>
    <dgm:cxn modelId="{03037345-00BC-417F-990A-BDACB9427BE5}" type="presOf" srcId="{D6F09AE5-333D-4E40-977C-51E432C0A645}" destId="{19B8FB88-93CA-3D4F-8A7F-95C882043AB6}" srcOrd="0" destOrd="0" presId="urn:microsoft.com/office/officeart/2005/8/layout/chevron1"/>
    <dgm:cxn modelId="{4D719546-E81A-D647-B93B-3610996ECC7A}" srcId="{9694836B-BF39-B845-8586-8D4D1F802099}" destId="{ABBE25D8-1AB8-1044-8062-9C51C0A87FF2}" srcOrd="1" destOrd="0" parTransId="{E2F439C9-374A-B541-91AA-29792B0AF0BA}" sibTransId="{B662B1DE-9322-C147-9378-C072E77EA19F}"/>
    <dgm:cxn modelId="{B9642867-8067-FA46-849D-CFD99C8BCB37}" type="presOf" srcId="{2319DC54-339B-7347-A91A-AD3AAFA68A84}" destId="{A7A07705-936B-7348-9F4A-CED3B93F31E2}" srcOrd="0" destOrd="2" presId="urn:microsoft.com/office/officeart/2005/8/layout/chevron1"/>
    <dgm:cxn modelId="{6212AF67-1BDD-C04F-87FF-9BD20B3CD21C}" type="presOf" srcId="{2D6E5B6D-DD7C-A045-8DF6-52A9AC53A549}" destId="{F4822660-1EAE-3441-9CD8-58D205270864}" srcOrd="0" destOrd="5" presId="urn:microsoft.com/office/officeart/2005/8/layout/chevron1"/>
    <dgm:cxn modelId="{399C2768-81E6-FE4C-B22B-3E560D18B09F}" srcId="{E461888D-C840-094C-BEB3-5C4C64935C4C}" destId="{CABCB591-ABB9-664F-AD10-ED173B3B28BA}" srcOrd="3" destOrd="0" parTransId="{297B2617-FF01-6040-9222-AA33432F4023}" sibTransId="{27CD2322-D8B0-BF49-96E1-6969B6C6D08E}"/>
    <dgm:cxn modelId="{7F040D6B-259B-4C49-8FD1-25A0251CA5CD}" srcId="{5F518E06-2755-1647-92E9-88B70FD55CA4}" destId="{F94BF9F2-1170-6447-B24F-C7026ABDB34F}" srcOrd="1" destOrd="0" parTransId="{E3A7213B-B29F-2A4B-B4C7-73C1DF46AD28}" sibTransId="{0985D37B-EB46-2243-AF2B-B2EEF4A73AB1}"/>
    <dgm:cxn modelId="{8987354D-10B3-4858-AEB6-5BFF3FBB33CB}" type="presOf" srcId="{6B732467-2EF0-2D49-BA68-7D478B31FF2C}" destId="{19B8FB88-93CA-3D4F-8A7F-95C882043AB6}" srcOrd="0" destOrd="2" presId="urn:microsoft.com/office/officeart/2005/8/layout/chevron1"/>
    <dgm:cxn modelId="{B114844D-F543-CF4D-A273-9D7121DFF412}" type="presOf" srcId="{37B4C4FE-69DA-EB4A-BBB8-836305541C35}" destId="{678135FC-6C4C-6B44-8463-A6A8E918C00C}" srcOrd="0" destOrd="1" presId="urn:microsoft.com/office/officeart/2005/8/layout/chevron1"/>
    <dgm:cxn modelId="{3D1C6450-C54C-9A46-B3FD-0DFF98AA353C}" srcId="{38AAB883-25C3-8942-BA53-B483D714E5FF}" destId="{37B4C4FE-69DA-EB4A-BBB8-836305541C35}" srcOrd="1" destOrd="0" parTransId="{5E5ACC8D-5766-814A-AFD0-B9798D3C084F}" sibTransId="{5644CB8B-1EE9-4146-96FC-9CF13A1203D1}"/>
    <dgm:cxn modelId="{3DB04054-C579-7F45-A5EB-D03BA60BEA90}" type="presOf" srcId="{0953C7A2-D74A-C44A-A99A-F8993AEAFC7A}" destId="{678135FC-6C4C-6B44-8463-A6A8E918C00C}" srcOrd="0" destOrd="0" presId="urn:microsoft.com/office/officeart/2005/8/layout/chevron1"/>
    <dgm:cxn modelId="{09824154-8070-274A-9624-297CF35096BF}" type="presOf" srcId="{8F2B6391-19E2-6A4C-8347-A2FDC1967FAB}" destId="{F4822660-1EAE-3441-9CD8-58D205270864}" srcOrd="0" destOrd="4" presId="urn:microsoft.com/office/officeart/2005/8/layout/chevron1"/>
    <dgm:cxn modelId="{FC08CC57-EC07-6E43-A1EB-DC6943C7A8C2}" type="presOf" srcId="{E901E961-C870-C549-8DC9-252AFB767D88}" destId="{F4822660-1EAE-3441-9CD8-58D205270864}" srcOrd="0" destOrd="2" presId="urn:microsoft.com/office/officeart/2005/8/layout/chevron1"/>
    <dgm:cxn modelId="{5C1C3179-3AF4-0C45-BA63-02F4C6FC4942}" srcId="{E461888D-C840-094C-BEB3-5C4C64935C4C}" destId="{2319DC54-339B-7347-A91A-AD3AAFA68A84}" srcOrd="2" destOrd="0" parTransId="{AACE059F-22B3-F54F-9239-BF0BC0F43A52}" sibTransId="{D14F868D-AD93-9A43-B316-9C4B60BCE51E}"/>
    <dgm:cxn modelId="{136FCB83-8B60-0146-8ED1-8E5B23BDFD38}" srcId="{9694836B-BF39-B845-8586-8D4D1F802099}" destId="{8F2B6391-19E2-6A4C-8347-A2FDC1967FAB}" srcOrd="4" destOrd="0" parTransId="{E0037858-58F2-D340-9741-598A7C26895D}" sibTransId="{6205754B-66D5-234F-8A03-7F93ECD24ED5}"/>
    <dgm:cxn modelId="{B4FA7886-4791-1F4C-A3D1-C9E4103D626A}" srcId="{9694836B-BF39-B845-8586-8D4D1F802099}" destId="{2D6E5B6D-DD7C-A045-8DF6-52A9AC53A549}" srcOrd="5" destOrd="0" parTransId="{B08BD282-2D45-D04E-8035-4269CB0F682E}" sibTransId="{F3F9785D-3691-C34B-A17F-139B63A96568}"/>
    <dgm:cxn modelId="{6B677D8A-C1AA-49F5-AAC8-C2607BFD0458}" type="presOf" srcId="{DD9CE2E1-CF00-4194-ACDF-FFA365A47179}" destId="{19B8FB88-93CA-3D4F-8A7F-95C882043AB6}" srcOrd="0" destOrd="3" presId="urn:microsoft.com/office/officeart/2005/8/layout/chevron1"/>
    <dgm:cxn modelId="{21AA018B-A939-4880-98EA-D95EA01B91A5}" srcId="{5F518E06-2755-1647-92E9-88B70FD55CA4}" destId="{DD9CE2E1-CF00-4194-ACDF-FFA365A47179}" srcOrd="3" destOrd="0" parTransId="{E3932E7F-C78D-415D-B9ED-313B53ADFE9F}" sibTransId="{C4B44C1C-D73B-4882-8038-808562F3F0E1}"/>
    <dgm:cxn modelId="{20B4A693-8DDD-4095-817A-1C7C8FF7F46B}" type="presOf" srcId="{E5BAE8E9-3715-A341-BBC5-0A7B86D8DBC6}" destId="{19B8FB88-93CA-3D4F-8A7F-95C882043AB6}" srcOrd="0" destOrd="4" presId="urn:microsoft.com/office/officeart/2005/8/layout/chevron1"/>
    <dgm:cxn modelId="{00F1D8A4-0373-C041-8356-BBCFD88A12A2}" type="presOf" srcId="{16482839-E64E-A945-A2F5-F42ACBE63E34}" destId="{F4822660-1EAE-3441-9CD8-58D205270864}" srcOrd="0" destOrd="0" presId="urn:microsoft.com/office/officeart/2005/8/layout/chevron1"/>
    <dgm:cxn modelId="{FF9366B2-530E-7746-A869-7F9FEB4578BC}" srcId="{14D56429-1986-0042-9777-EB87F555690E}" destId="{5F518E06-2755-1647-92E9-88B70FD55CA4}" srcOrd="0" destOrd="0" parTransId="{2C2F4A46-0DB9-734C-83E8-B3E691609213}" sibTransId="{4E19303E-51BE-E142-A221-C835753A0B6D}"/>
    <dgm:cxn modelId="{FD84D5B6-0699-8A40-B3AF-B947F53EFFF4}" srcId="{9694836B-BF39-B845-8586-8D4D1F802099}" destId="{16482839-E64E-A945-A2F5-F42ACBE63E34}" srcOrd="0" destOrd="0" parTransId="{E2C15E51-51E7-E946-9623-5EB4C22A803D}" sibTransId="{DCD10B37-E63A-FE49-B912-EA453F37D3C2}"/>
    <dgm:cxn modelId="{C0BC78B9-747E-5748-8681-95EE9CDDF95C}" type="presOf" srcId="{01F6F204-949B-B648-9304-1BD8D8F3AC5D}" destId="{678135FC-6C4C-6B44-8463-A6A8E918C00C}" srcOrd="0" destOrd="2" presId="urn:microsoft.com/office/officeart/2005/8/layout/chevron1"/>
    <dgm:cxn modelId="{8E5CE3BC-2681-E441-B346-43738AC5CC2B}" srcId="{5F518E06-2755-1647-92E9-88B70FD55CA4}" destId="{6B732467-2EF0-2D49-BA68-7D478B31FF2C}" srcOrd="2" destOrd="0" parTransId="{C67751EB-6B59-B944-92BE-9EC2AF33460F}" sibTransId="{7576DD7F-9131-8D4B-B49F-5E7AE7DA3D41}"/>
    <dgm:cxn modelId="{D3436FBD-2B8B-2245-A557-CF5C1FD51F2B}" srcId="{5F518E06-2755-1647-92E9-88B70FD55CA4}" destId="{D6F09AE5-333D-4E40-977C-51E432C0A645}" srcOrd="0" destOrd="0" parTransId="{258240B0-AF96-AC48-B863-DAF858FE85D1}" sibTransId="{AF4B3129-F2BA-0041-880D-D1F41C9FF836}"/>
    <dgm:cxn modelId="{4ACB4DC3-312B-7247-B903-2C9025E514CC}" srcId="{5F518E06-2755-1647-92E9-88B70FD55CA4}" destId="{E5BAE8E9-3715-A341-BBC5-0A7B86D8DBC6}" srcOrd="4" destOrd="0" parTransId="{12ABF1F3-6AF8-864C-A43A-CB83476BB7F6}" sibTransId="{9E0B4539-9939-9143-97DA-7A1F8283C2C7}"/>
    <dgm:cxn modelId="{B88B17C8-E1C2-3243-9E86-873CBE215C49}" type="presOf" srcId="{DA357F3F-37D8-4542-BBEC-7B26122D503C}" destId="{A7A07705-936B-7348-9F4A-CED3B93F31E2}" srcOrd="0" destOrd="0" presId="urn:microsoft.com/office/officeart/2005/8/layout/chevron1"/>
    <dgm:cxn modelId="{B696F6CB-2862-704E-8ACD-B65914EF1A6F}" srcId="{9694836B-BF39-B845-8586-8D4D1F802099}" destId="{E901E961-C870-C549-8DC9-252AFB767D88}" srcOrd="2" destOrd="0" parTransId="{3D931492-2D0F-3140-A7D3-89D23FDE1990}" sibTransId="{60050CA0-51F2-7842-B5A2-73E38280880A}"/>
    <dgm:cxn modelId="{C0284ADD-BAE5-044C-9C56-489B31DFABBF}" srcId="{38AAB883-25C3-8942-BA53-B483D714E5FF}" destId="{0953C7A2-D74A-C44A-A99A-F8993AEAFC7A}" srcOrd="0" destOrd="0" parTransId="{3A731042-2EAE-C446-AB01-04FC0F17C79B}" sibTransId="{46DA1AC0-28AE-FD44-9028-011086027727}"/>
    <dgm:cxn modelId="{931D5ADE-F980-EB4E-BE8A-62595B98690A}" type="presOf" srcId="{14D56429-1986-0042-9777-EB87F555690E}" destId="{B2A6FBF4-DE2E-C149-BD9E-82C8D4A4F61C}" srcOrd="0" destOrd="0" presId="urn:microsoft.com/office/officeart/2005/8/layout/chevron1"/>
    <dgm:cxn modelId="{C456B7DF-0D24-754B-9355-394DB8256B9E}" type="presOf" srcId="{9694836B-BF39-B845-8586-8D4D1F802099}" destId="{8551D076-C1F2-6144-8E7B-493A679C35CA}" srcOrd="0" destOrd="0" presId="urn:microsoft.com/office/officeart/2005/8/layout/chevron1"/>
    <dgm:cxn modelId="{DF451EE0-9C78-6F48-BC20-96ADEDDD4946}" type="presOf" srcId="{8AA07247-E04F-1042-A416-8B297B9D07BE}" destId="{F4822660-1EAE-3441-9CD8-58D205270864}" srcOrd="0" destOrd="3" presId="urn:microsoft.com/office/officeart/2005/8/layout/chevron1"/>
    <dgm:cxn modelId="{55E895E0-7B29-194E-B3FD-C30B5761823F}" srcId="{E461888D-C840-094C-BEB3-5C4C64935C4C}" destId="{DA357F3F-37D8-4542-BBEC-7B26122D503C}" srcOrd="0" destOrd="0" parTransId="{411258E1-3E07-0048-9C0E-1A18916A866E}" sibTransId="{C0C7A8DB-1244-A645-A7B0-4E4F138F4CEE}"/>
    <dgm:cxn modelId="{FFF3E3E1-166F-C04E-AE0D-0705444472A8}" type="presOf" srcId="{E461888D-C840-094C-BEB3-5C4C64935C4C}" destId="{840663D3-205E-674F-9BC7-B8C5571D7007}" srcOrd="0" destOrd="0" presId="urn:microsoft.com/office/officeart/2005/8/layout/chevron1"/>
    <dgm:cxn modelId="{55CA59ED-11A2-9549-9FF5-0291BD19833E}" type="presOf" srcId="{CABCB591-ABB9-664F-AD10-ED173B3B28BA}" destId="{A7A07705-936B-7348-9F4A-CED3B93F31E2}" srcOrd="0" destOrd="3" presId="urn:microsoft.com/office/officeart/2005/8/layout/chevron1"/>
    <dgm:cxn modelId="{DBB33AF9-0999-B344-8A5B-02A7E4CEA9A6}" type="presOf" srcId="{38AAB883-25C3-8942-BA53-B483D714E5FF}" destId="{DD973A3E-6703-9641-93E9-3576F00C83F5}" srcOrd="0" destOrd="0" presId="urn:microsoft.com/office/officeart/2005/8/layout/chevron1"/>
    <dgm:cxn modelId="{4D5BC9FB-CFAC-9B4C-B577-9F6E1E740D00}" type="presOf" srcId="{2AE6203D-D141-A941-BB85-A4271625F70E}" destId="{A7A07705-936B-7348-9F4A-CED3B93F31E2}" srcOrd="0" destOrd="1" presId="urn:microsoft.com/office/officeart/2005/8/layout/chevron1"/>
    <dgm:cxn modelId="{83CD5833-FBF0-4481-8417-0154E65E83D9}" type="presParOf" srcId="{B2A6FBF4-DE2E-C149-BD9E-82C8D4A4F61C}" destId="{E66D9F91-EA0E-1B44-92EA-2674567D3D49}" srcOrd="0" destOrd="0" presId="urn:microsoft.com/office/officeart/2005/8/layout/chevron1"/>
    <dgm:cxn modelId="{5D3B3BE4-F51D-4F5F-9F7C-2C01DE6E940F}" type="presParOf" srcId="{E66D9F91-EA0E-1B44-92EA-2674567D3D49}" destId="{19E0CAA8-B27E-774D-BB8E-B8A39BA1BC9A}" srcOrd="0" destOrd="0" presId="urn:microsoft.com/office/officeart/2005/8/layout/chevron1"/>
    <dgm:cxn modelId="{9D596E06-D48C-4570-976C-14DAF7E1CA9E}" type="presParOf" srcId="{E66D9F91-EA0E-1B44-92EA-2674567D3D49}" destId="{19B8FB88-93CA-3D4F-8A7F-95C882043AB6}" srcOrd="1" destOrd="0" presId="urn:microsoft.com/office/officeart/2005/8/layout/chevron1"/>
    <dgm:cxn modelId="{9EDD24ED-020A-4A9E-893A-6FD690F233FE}" type="presParOf" srcId="{B2A6FBF4-DE2E-C149-BD9E-82C8D4A4F61C}" destId="{775BE6FF-CE0E-A046-BBC7-2B9547B5E211}" srcOrd="1" destOrd="0" presId="urn:microsoft.com/office/officeart/2005/8/layout/chevron1"/>
    <dgm:cxn modelId="{2D533C68-9D04-9D46-8038-37688ECDFC80}" type="presParOf" srcId="{B2A6FBF4-DE2E-C149-BD9E-82C8D4A4F61C}" destId="{19CF3B98-8DC6-2048-B716-419149FA6D8B}" srcOrd="2" destOrd="0" presId="urn:microsoft.com/office/officeart/2005/8/layout/chevron1"/>
    <dgm:cxn modelId="{D4476A91-8A63-864B-929B-0DDA0101DE83}" type="presParOf" srcId="{19CF3B98-8DC6-2048-B716-419149FA6D8B}" destId="{8551D076-C1F2-6144-8E7B-493A679C35CA}" srcOrd="0" destOrd="0" presId="urn:microsoft.com/office/officeart/2005/8/layout/chevron1"/>
    <dgm:cxn modelId="{A209A512-03A3-7643-85FA-1ED75B52A38F}" type="presParOf" srcId="{19CF3B98-8DC6-2048-B716-419149FA6D8B}" destId="{F4822660-1EAE-3441-9CD8-58D205270864}" srcOrd="1" destOrd="0" presId="urn:microsoft.com/office/officeart/2005/8/layout/chevron1"/>
    <dgm:cxn modelId="{1FEEF324-447A-B046-8AA5-A939145F9935}" type="presParOf" srcId="{B2A6FBF4-DE2E-C149-BD9E-82C8D4A4F61C}" destId="{8DA036D6-BCCB-8344-8C26-EA35FF2A7472}" srcOrd="3" destOrd="0" presId="urn:microsoft.com/office/officeart/2005/8/layout/chevron1"/>
    <dgm:cxn modelId="{DE924BAC-F282-2744-B056-73DFDE5F7E3E}" type="presParOf" srcId="{B2A6FBF4-DE2E-C149-BD9E-82C8D4A4F61C}" destId="{8FE32DCE-B926-AD41-941F-3B39521A894D}" srcOrd="4" destOrd="0" presId="urn:microsoft.com/office/officeart/2005/8/layout/chevron1"/>
    <dgm:cxn modelId="{E8700B69-92BD-CC42-B318-1F825B96B426}" type="presParOf" srcId="{8FE32DCE-B926-AD41-941F-3B39521A894D}" destId="{840663D3-205E-674F-9BC7-B8C5571D7007}" srcOrd="0" destOrd="0" presId="urn:microsoft.com/office/officeart/2005/8/layout/chevron1"/>
    <dgm:cxn modelId="{840A2FF7-683A-B54E-863F-43BB96CAD4FE}" type="presParOf" srcId="{8FE32DCE-B926-AD41-941F-3B39521A894D}" destId="{A7A07705-936B-7348-9F4A-CED3B93F31E2}" srcOrd="1" destOrd="0" presId="urn:microsoft.com/office/officeart/2005/8/layout/chevron1"/>
    <dgm:cxn modelId="{664D39E0-6065-B147-B6C0-CFEE2DDA24BE}" type="presParOf" srcId="{B2A6FBF4-DE2E-C149-BD9E-82C8D4A4F61C}" destId="{CDAB9EAF-3262-9B41-B93B-6AB20ED083E5}" srcOrd="5" destOrd="0" presId="urn:microsoft.com/office/officeart/2005/8/layout/chevron1"/>
    <dgm:cxn modelId="{76BE4D5A-17A7-594D-B55A-874B935CFB4D}" type="presParOf" srcId="{B2A6FBF4-DE2E-C149-BD9E-82C8D4A4F61C}" destId="{F61A1BD3-9BF9-204F-8C84-820173FCD390}" srcOrd="6" destOrd="0" presId="urn:microsoft.com/office/officeart/2005/8/layout/chevron1"/>
    <dgm:cxn modelId="{909E956E-D92C-4E42-A3EE-3F30C70E8BCF}" type="presParOf" srcId="{F61A1BD3-9BF9-204F-8C84-820173FCD390}" destId="{DD973A3E-6703-9641-93E9-3576F00C83F5}" srcOrd="0" destOrd="0" presId="urn:microsoft.com/office/officeart/2005/8/layout/chevron1"/>
    <dgm:cxn modelId="{4011D7FD-63AD-1943-95E2-3C98BD67E236}" type="presParOf" srcId="{F61A1BD3-9BF9-204F-8C84-820173FCD390}" destId="{678135FC-6C4C-6B44-8463-A6A8E918C00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D56429-1986-0042-9777-EB87F555690E}" type="doc">
      <dgm:prSet loTypeId="urn:microsoft.com/office/officeart/2005/8/layout/chevron1" loCatId="" qsTypeId="urn:microsoft.com/office/officeart/2005/8/quickstyle/3d4" qsCatId="3D" csTypeId="urn:microsoft.com/office/officeart/2005/8/colors/colorful3" csCatId="colorful" phldr="1"/>
      <dgm:spPr/>
    </dgm:pt>
    <dgm:pt modelId="{5F518E06-2755-1647-92E9-88B70FD55CA4}">
      <dgm:prSet phldrT="[Text]" custT="1"/>
      <dgm:spPr/>
      <dgm:t>
        <a:bodyPr/>
        <a:lstStyle/>
        <a:p>
          <a:pPr rtl="0"/>
          <a:r>
            <a:rPr lang="en-US" sz="2400"/>
            <a:t>Collect </a:t>
          </a:r>
          <a:r>
            <a:rPr lang="en-US" sz="2400">
              <a:latin typeface="Aptos Display" panose="02110004020202020204"/>
            </a:rPr>
            <a:t>Note</a:t>
          </a:r>
          <a:endParaRPr lang="en-US" sz="2400"/>
        </a:p>
      </dgm:t>
    </dgm:pt>
    <dgm:pt modelId="{2C2F4A46-0DB9-734C-83E8-B3E691609213}" type="parTrans" cxnId="{FF9366B2-530E-7746-A869-7F9FEB4578BC}">
      <dgm:prSet/>
      <dgm:spPr/>
      <dgm:t>
        <a:bodyPr/>
        <a:lstStyle/>
        <a:p>
          <a:endParaRPr lang="en-US"/>
        </a:p>
      </dgm:t>
    </dgm:pt>
    <dgm:pt modelId="{4E19303E-51BE-E142-A221-C835753A0B6D}" type="sibTrans" cxnId="{FF9366B2-530E-7746-A869-7F9FEB4578BC}">
      <dgm:prSet/>
      <dgm:spPr/>
      <dgm:t>
        <a:bodyPr/>
        <a:lstStyle/>
        <a:p>
          <a:endParaRPr lang="en-US"/>
        </a:p>
      </dgm:t>
    </dgm:pt>
    <dgm:pt modelId="{D6F09AE5-333D-4E40-977C-51E432C0A645}">
      <dgm:prSet phldrT="[Text]" phldr="0" custT="1"/>
      <dgm:spPr/>
      <dgm:t>
        <a:bodyPr/>
        <a:lstStyle/>
        <a:p>
          <a:pPr rtl="0">
            <a:buClr>
              <a:schemeClr val="accent1"/>
            </a:buClr>
          </a:pPr>
          <a:r>
            <a:rPr lang="en-US" sz="1800" kern="1200">
              <a:latin typeface="Aptos Display" panose="02110004020202020204"/>
            </a:rPr>
            <a:t>.txt file dropped on system</a:t>
          </a:r>
          <a:endParaRPr lang="en-US" sz="1800" kern="1200"/>
        </a:p>
      </dgm:t>
    </dgm:pt>
    <dgm:pt modelId="{258240B0-AF96-AC48-B863-DAF858FE85D1}" type="parTrans" cxnId="{D3436FBD-2B8B-2245-A557-CF5C1FD51F2B}">
      <dgm:prSet/>
      <dgm:spPr/>
      <dgm:t>
        <a:bodyPr/>
        <a:lstStyle/>
        <a:p>
          <a:endParaRPr lang="en-US"/>
        </a:p>
      </dgm:t>
    </dgm:pt>
    <dgm:pt modelId="{AF4B3129-F2BA-0041-880D-D1F41C9FF836}" type="sibTrans" cxnId="{D3436FBD-2B8B-2245-A557-CF5C1FD51F2B}">
      <dgm:prSet/>
      <dgm:spPr/>
      <dgm:t>
        <a:bodyPr/>
        <a:lstStyle/>
        <a:p>
          <a:endParaRPr lang="en-US"/>
        </a:p>
      </dgm:t>
    </dgm:pt>
    <dgm:pt modelId="{F94BF9F2-1170-6447-B24F-C7026ABDB34F}">
      <dgm:prSet phldrT="[Text]" custT="1"/>
      <dgm:spPr/>
      <dgm:t>
        <a:bodyPr/>
        <a:lstStyle/>
        <a:p>
          <a:pPr rtl="0">
            <a:buClr>
              <a:schemeClr val="accent1"/>
            </a:buClr>
          </a:pPr>
          <a:r>
            <a:rPr lang="en-US" sz="1800" kern="1200">
              <a:latin typeface="Aptos Display" panose="02110004020202020204"/>
            </a:rPr>
            <a:t>File extension</a:t>
          </a:r>
          <a:endParaRPr lang="en-US" sz="1800" kern="1200"/>
        </a:p>
      </dgm:t>
    </dgm:pt>
    <dgm:pt modelId="{E3A7213B-B29F-2A4B-B4C7-73C1DF46AD28}" type="parTrans" cxnId="{7F040D6B-259B-4C49-8FD1-25A0251CA5CD}">
      <dgm:prSet/>
      <dgm:spPr/>
      <dgm:t>
        <a:bodyPr/>
        <a:lstStyle/>
        <a:p>
          <a:endParaRPr lang="en-US"/>
        </a:p>
      </dgm:t>
    </dgm:pt>
    <dgm:pt modelId="{0985D37B-EB46-2243-AF2B-B2EEF4A73AB1}" type="sibTrans" cxnId="{7F040D6B-259B-4C49-8FD1-25A0251CA5CD}">
      <dgm:prSet/>
      <dgm:spPr/>
      <dgm:t>
        <a:bodyPr/>
        <a:lstStyle/>
        <a:p>
          <a:endParaRPr lang="en-US"/>
        </a:p>
      </dgm:t>
    </dgm:pt>
    <dgm:pt modelId="{6B732467-2EF0-2D49-BA68-7D478B31FF2C}">
      <dgm:prSet phldrT="[Text]" custT="1"/>
      <dgm:spPr/>
      <dgm:t>
        <a:bodyPr/>
        <a:lstStyle/>
        <a:p>
          <a:pPr rtl="0">
            <a:buClr>
              <a:schemeClr val="accent1"/>
            </a:buClr>
          </a:pPr>
          <a:r>
            <a:rPr lang="en-US" sz="1800" kern="1200">
              <a:latin typeface="Aptos Display" panose="02110004020202020204"/>
            </a:rPr>
            <a:t>Extortion emails</a:t>
          </a:r>
          <a:endParaRPr lang="en-US" sz="1800" kern="1200"/>
        </a:p>
      </dgm:t>
    </dgm:pt>
    <dgm:pt modelId="{C67751EB-6B59-B944-92BE-9EC2AF33460F}" type="parTrans" cxnId="{8E5CE3BC-2681-E441-B346-43738AC5CC2B}">
      <dgm:prSet/>
      <dgm:spPr/>
      <dgm:t>
        <a:bodyPr/>
        <a:lstStyle/>
        <a:p>
          <a:endParaRPr lang="en-US"/>
        </a:p>
      </dgm:t>
    </dgm:pt>
    <dgm:pt modelId="{7576DD7F-9131-8D4B-B49F-5E7AE7DA3D41}" type="sibTrans" cxnId="{8E5CE3BC-2681-E441-B346-43738AC5CC2B}">
      <dgm:prSet/>
      <dgm:spPr/>
      <dgm:t>
        <a:bodyPr/>
        <a:lstStyle/>
        <a:p>
          <a:endParaRPr lang="en-US"/>
        </a:p>
      </dgm:t>
    </dgm:pt>
    <dgm:pt modelId="{E5BAE8E9-3715-A341-BBC5-0A7B86D8DBC6}">
      <dgm:prSet phldrT="[Text]" custT="1"/>
      <dgm:spPr/>
      <dgm:t>
        <a:bodyPr/>
        <a:lstStyle/>
        <a:p>
          <a:pPr rtl="0">
            <a:buClr>
              <a:schemeClr val="accent1"/>
            </a:buClr>
          </a:pPr>
          <a:r>
            <a:rPr lang="en-US" sz="1800" kern="1200">
              <a:latin typeface="Aptos Display" panose="02110004020202020204"/>
            </a:rPr>
            <a:t>Blog announcement</a:t>
          </a:r>
          <a:endParaRPr lang="en-US" sz="1800" kern="1200"/>
        </a:p>
      </dgm:t>
    </dgm:pt>
    <dgm:pt modelId="{12ABF1F3-6AF8-864C-A43A-CB83476BB7F6}" type="parTrans" cxnId="{4ACB4DC3-312B-7247-B903-2C9025E514CC}">
      <dgm:prSet/>
      <dgm:spPr/>
      <dgm:t>
        <a:bodyPr/>
        <a:lstStyle/>
        <a:p>
          <a:endParaRPr lang="en-US"/>
        </a:p>
      </dgm:t>
    </dgm:pt>
    <dgm:pt modelId="{9E0B4539-9939-9143-97DA-7A1F8283C2C7}" type="sibTrans" cxnId="{4ACB4DC3-312B-7247-B903-2C9025E514CC}">
      <dgm:prSet/>
      <dgm:spPr/>
      <dgm:t>
        <a:bodyPr/>
        <a:lstStyle/>
        <a:p>
          <a:endParaRPr lang="en-US"/>
        </a:p>
      </dgm:t>
    </dgm:pt>
    <dgm:pt modelId="{9694836B-BF39-B845-8586-8D4D1F802099}">
      <dgm:prSet phldrT="[Text]" custT="1"/>
      <dgm:spPr/>
      <dgm:t>
        <a:bodyPr/>
        <a:lstStyle/>
        <a:p>
          <a:pPr>
            <a:buClr>
              <a:schemeClr val="accent1"/>
            </a:buClr>
            <a:buFont typeface="Arial" panose="020B0604020202020204" pitchFamily="34" charset="0"/>
            <a:buChar char="•"/>
          </a:pPr>
          <a:r>
            <a:rPr lang="en-US" sz="2400"/>
            <a:t>Establish Contact</a:t>
          </a:r>
        </a:p>
      </dgm:t>
    </dgm:pt>
    <dgm:pt modelId="{76697CD2-976B-394D-BBE8-5017BEA75448}" type="parTrans" cxnId="{74C4872D-9086-C64C-972A-A491E772F497}">
      <dgm:prSet/>
      <dgm:spPr/>
      <dgm:t>
        <a:bodyPr/>
        <a:lstStyle/>
        <a:p>
          <a:endParaRPr lang="en-US"/>
        </a:p>
      </dgm:t>
    </dgm:pt>
    <dgm:pt modelId="{2C851DF6-D65C-FA42-9317-28A17C235A32}" type="sibTrans" cxnId="{74C4872D-9086-C64C-972A-A491E772F497}">
      <dgm:prSet/>
      <dgm:spPr/>
      <dgm:t>
        <a:bodyPr/>
        <a:lstStyle/>
        <a:p>
          <a:endParaRPr lang="en-US"/>
        </a:p>
      </dgm:t>
    </dgm:pt>
    <dgm:pt modelId="{16482839-E64E-A945-A2F5-F42ACBE63E34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/>
            <a:t>Chat panel</a:t>
          </a:r>
        </a:p>
      </dgm:t>
    </dgm:pt>
    <dgm:pt modelId="{E2C15E51-51E7-E946-9623-5EB4C22A803D}" type="parTrans" cxnId="{FD84D5B6-0699-8A40-B3AF-B947F53EFFF4}">
      <dgm:prSet/>
      <dgm:spPr/>
      <dgm:t>
        <a:bodyPr/>
        <a:lstStyle/>
        <a:p>
          <a:endParaRPr lang="en-US"/>
        </a:p>
      </dgm:t>
    </dgm:pt>
    <dgm:pt modelId="{DCD10B37-E63A-FE49-B912-EA453F37D3C2}" type="sibTrans" cxnId="{FD84D5B6-0699-8A40-B3AF-B947F53EFFF4}">
      <dgm:prSet/>
      <dgm:spPr/>
      <dgm:t>
        <a:bodyPr/>
        <a:lstStyle/>
        <a:p>
          <a:endParaRPr lang="en-US"/>
        </a:p>
      </dgm:t>
    </dgm:pt>
    <dgm:pt modelId="{E461888D-C840-094C-BEB3-5C4C64935C4C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2400"/>
            <a:t>Gather Intel</a:t>
          </a:r>
        </a:p>
      </dgm:t>
    </dgm:pt>
    <dgm:pt modelId="{2AF4323D-E628-8C4E-A1D9-C7B0EE1CA0B6}" type="parTrans" cxnId="{CB4D4965-04C0-3F46-AF13-A6E923E3DF48}">
      <dgm:prSet/>
      <dgm:spPr/>
      <dgm:t>
        <a:bodyPr/>
        <a:lstStyle/>
        <a:p>
          <a:endParaRPr lang="en-US"/>
        </a:p>
      </dgm:t>
    </dgm:pt>
    <dgm:pt modelId="{A272DF10-D622-C444-A07A-5E2B0372EEC9}" type="sibTrans" cxnId="{CB4D4965-04C0-3F46-AF13-A6E923E3DF48}">
      <dgm:prSet/>
      <dgm:spPr/>
      <dgm:t>
        <a:bodyPr/>
        <a:lstStyle/>
        <a:p>
          <a:endParaRPr lang="en-US"/>
        </a:p>
      </dgm:t>
    </dgm:pt>
    <dgm:pt modelId="{DA357F3F-37D8-4542-BBEC-7B26122D503C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/>
            <a:t>Exfiltrated data list?</a:t>
          </a:r>
        </a:p>
      </dgm:t>
    </dgm:pt>
    <dgm:pt modelId="{411258E1-3E07-0048-9C0E-1A18916A866E}" type="parTrans" cxnId="{55E895E0-7B29-194E-B3FD-C30B5761823F}">
      <dgm:prSet/>
      <dgm:spPr/>
      <dgm:t>
        <a:bodyPr/>
        <a:lstStyle/>
        <a:p>
          <a:endParaRPr lang="en-US"/>
        </a:p>
      </dgm:t>
    </dgm:pt>
    <dgm:pt modelId="{C0C7A8DB-1244-A645-A7B0-4E4F138F4CEE}" type="sibTrans" cxnId="{55E895E0-7B29-194E-B3FD-C30B5761823F}">
      <dgm:prSet/>
      <dgm:spPr/>
      <dgm:t>
        <a:bodyPr/>
        <a:lstStyle/>
        <a:p>
          <a:endParaRPr lang="en-US"/>
        </a:p>
      </dgm:t>
    </dgm:pt>
    <dgm:pt modelId="{2AE6203D-D141-A941-BB85-A4271625F70E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Encryption impact</a:t>
          </a:r>
        </a:p>
      </dgm:t>
    </dgm:pt>
    <dgm:pt modelId="{F407F79A-9B7D-EE48-9560-D26AFC22FF84}" type="parTrans" cxnId="{74DC6D3D-2BA8-B84F-96C8-5B59B10848DC}">
      <dgm:prSet/>
      <dgm:spPr/>
      <dgm:t>
        <a:bodyPr/>
        <a:lstStyle/>
        <a:p>
          <a:endParaRPr lang="en-US"/>
        </a:p>
      </dgm:t>
    </dgm:pt>
    <dgm:pt modelId="{4C134252-9547-6A4B-B030-B65662FE625A}" type="sibTrans" cxnId="{74DC6D3D-2BA8-B84F-96C8-5B59B10848DC}">
      <dgm:prSet/>
      <dgm:spPr/>
      <dgm:t>
        <a:bodyPr/>
        <a:lstStyle/>
        <a:p>
          <a:endParaRPr lang="en-US"/>
        </a:p>
      </dgm:t>
    </dgm:pt>
    <dgm:pt modelId="{38AAB883-25C3-8942-BA53-B483D714E5FF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2400"/>
            <a:t>Settle or Delay</a:t>
          </a:r>
        </a:p>
      </dgm:t>
    </dgm:pt>
    <dgm:pt modelId="{6F9577D0-A985-4A4B-AA9E-179B0A8F1ED7}" type="parTrans" cxnId="{8A3A0A33-568E-464E-A6EE-61827CCC3E61}">
      <dgm:prSet/>
      <dgm:spPr/>
      <dgm:t>
        <a:bodyPr/>
        <a:lstStyle/>
        <a:p>
          <a:endParaRPr lang="en-US"/>
        </a:p>
      </dgm:t>
    </dgm:pt>
    <dgm:pt modelId="{B2CA94DA-87D3-DD46-8672-B63E0ED546BA}" type="sibTrans" cxnId="{8A3A0A33-568E-464E-A6EE-61827CCC3E61}">
      <dgm:prSet/>
      <dgm:spPr/>
      <dgm:t>
        <a:bodyPr/>
        <a:lstStyle/>
        <a:p>
          <a:endParaRPr lang="en-US"/>
        </a:p>
      </dgm:t>
    </dgm:pt>
    <dgm:pt modelId="{0953C7A2-D74A-C44A-A99A-F8993AEAFC7A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Determine end goal</a:t>
          </a:r>
        </a:p>
      </dgm:t>
    </dgm:pt>
    <dgm:pt modelId="{3A731042-2EAE-C446-AB01-04FC0F17C79B}" type="parTrans" cxnId="{C0284ADD-BAE5-044C-9C56-489B31DFABBF}">
      <dgm:prSet/>
      <dgm:spPr/>
      <dgm:t>
        <a:bodyPr/>
        <a:lstStyle/>
        <a:p>
          <a:endParaRPr lang="en-US"/>
        </a:p>
      </dgm:t>
    </dgm:pt>
    <dgm:pt modelId="{46DA1AC0-28AE-FD44-9028-011086027727}" type="sibTrans" cxnId="{C0284ADD-BAE5-044C-9C56-489B31DFABBF}">
      <dgm:prSet/>
      <dgm:spPr/>
      <dgm:t>
        <a:bodyPr/>
        <a:lstStyle/>
        <a:p>
          <a:endParaRPr lang="en-US"/>
        </a:p>
      </dgm:t>
    </dgm:pt>
    <dgm:pt modelId="{37B4C4FE-69DA-EB4A-BBB8-836305541C35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Delay tactics include holidays, weekends, proof exercises, leadership meetings.</a:t>
          </a:r>
        </a:p>
      </dgm:t>
    </dgm:pt>
    <dgm:pt modelId="{5E5ACC8D-5766-814A-AFD0-B9798D3C084F}" type="parTrans" cxnId="{3D1C6450-C54C-9A46-B3FD-0DFF98AA353C}">
      <dgm:prSet/>
      <dgm:spPr/>
      <dgm:t>
        <a:bodyPr/>
        <a:lstStyle/>
        <a:p>
          <a:endParaRPr lang="en-US"/>
        </a:p>
      </dgm:t>
    </dgm:pt>
    <dgm:pt modelId="{5644CB8B-1EE9-4146-96FC-9CF13A1203D1}" type="sibTrans" cxnId="{3D1C6450-C54C-9A46-B3FD-0DFF98AA353C}">
      <dgm:prSet/>
      <dgm:spPr/>
      <dgm:t>
        <a:bodyPr/>
        <a:lstStyle/>
        <a:p>
          <a:endParaRPr lang="en-US"/>
        </a:p>
      </dgm:t>
    </dgm:pt>
    <dgm:pt modelId="{DD9CE2E1-CF00-4194-ACDF-FFA365A47179}">
      <dgm:prSet phldr="0" custT="1"/>
      <dgm:spPr/>
      <dgm:t>
        <a:bodyPr/>
        <a:lstStyle/>
        <a:p>
          <a:pPr rtl="0"/>
          <a:r>
            <a:rPr lang="en-US" sz="1800" kern="1200">
              <a:latin typeface="Aptos Display" panose="02110004020202020204"/>
              <a:ea typeface="+mn-ea"/>
              <a:cs typeface="+mn-cs"/>
            </a:rPr>
            <a:t>Web form submission</a:t>
          </a:r>
        </a:p>
      </dgm:t>
    </dgm:pt>
    <dgm:pt modelId="{E3932E7F-C78D-415D-B9ED-313B53ADFE9F}" type="parTrans" cxnId="{21AA018B-A939-4880-98EA-D95EA01B91A5}">
      <dgm:prSet/>
      <dgm:spPr/>
      <dgm:t>
        <a:bodyPr/>
        <a:lstStyle/>
        <a:p>
          <a:endParaRPr lang="en-US"/>
        </a:p>
      </dgm:t>
    </dgm:pt>
    <dgm:pt modelId="{C4B44C1C-D73B-4882-8038-808562F3F0E1}" type="sibTrans" cxnId="{21AA018B-A939-4880-98EA-D95EA01B91A5}">
      <dgm:prSet/>
      <dgm:spPr/>
      <dgm:t>
        <a:bodyPr/>
        <a:lstStyle/>
        <a:p>
          <a:endParaRPr lang="en-US"/>
        </a:p>
      </dgm:t>
    </dgm:pt>
    <dgm:pt modelId="{ABBE25D8-1AB8-1044-8062-9C51C0A87FF2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/>
            <a:t>Email</a:t>
          </a:r>
        </a:p>
      </dgm:t>
    </dgm:pt>
    <dgm:pt modelId="{E2F439C9-374A-B541-91AA-29792B0AF0BA}" type="parTrans" cxnId="{4D719546-E81A-D647-B93B-3610996ECC7A}">
      <dgm:prSet/>
      <dgm:spPr/>
      <dgm:t>
        <a:bodyPr/>
        <a:lstStyle/>
        <a:p>
          <a:endParaRPr lang="en-US"/>
        </a:p>
      </dgm:t>
    </dgm:pt>
    <dgm:pt modelId="{B662B1DE-9322-C147-9378-C072E77EA19F}" type="sibTrans" cxnId="{4D719546-E81A-D647-B93B-3610996ECC7A}">
      <dgm:prSet/>
      <dgm:spPr/>
      <dgm:t>
        <a:bodyPr/>
        <a:lstStyle/>
        <a:p>
          <a:endParaRPr lang="en-US"/>
        </a:p>
      </dgm:t>
    </dgm:pt>
    <dgm:pt modelId="{E901E961-C870-C549-8DC9-252AFB767D88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err="1"/>
            <a:t>qTox</a:t>
          </a:r>
          <a:endParaRPr lang="en-US" sz="1800"/>
        </a:p>
      </dgm:t>
    </dgm:pt>
    <dgm:pt modelId="{3D931492-2D0F-3140-A7D3-89D23FDE1990}" type="parTrans" cxnId="{B696F6CB-2862-704E-8ACD-B65914EF1A6F}">
      <dgm:prSet/>
      <dgm:spPr/>
      <dgm:t>
        <a:bodyPr/>
        <a:lstStyle/>
        <a:p>
          <a:endParaRPr lang="en-US"/>
        </a:p>
      </dgm:t>
    </dgm:pt>
    <dgm:pt modelId="{60050CA0-51F2-7842-B5A2-73E38280880A}" type="sibTrans" cxnId="{B696F6CB-2862-704E-8ACD-B65914EF1A6F}">
      <dgm:prSet/>
      <dgm:spPr/>
      <dgm:t>
        <a:bodyPr/>
        <a:lstStyle/>
        <a:p>
          <a:endParaRPr lang="en-US"/>
        </a:p>
      </dgm:t>
    </dgm:pt>
    <dgm:pt modelId="{8AA07247-E04F-1042-A416-8B297B9D07BE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/>
            <a:t>Telegram/Signal</a:t>
          </a:r>
        </a:p>
      </dgm:t>
    </dgm:pt>
    <dgm:pt modelId="{8850F4DE-A6CF-8548-8F50-478529983155}" type="parTrans" cxnId="{A4143C2B-A91B-C14E-B94F-BF6E912252E5}">
      <dgm:prSet/>
      <dgm:spPr/>
      <dgm:t>
        <a:bodyPr/>
        <a:lstStyle/>
        <a:p>
          <a:endParaRPr lang="en-US"/>
        </a:p>
      </dgm:t>
    </dgm:pt>
    <dgm:pt modelId="{BF1C6E19-FC44-D449-AC9E-41F354851DAC}" type="sibTrans" cxnId="{A4143C2B-A91B-C14E-B94F-BF6E912252E5}">
      <dgm:prSet/>
      <dgm:spPr/>
      <dgm:t>
        <a:bodyPr/>
        <a:lstStyle/>
        <a:p>
          <a:endParaRPr lang="en-US"/>
        </a:p>
      </dgm:t>
    </dgm:pt>
    <dgm:pt modelId="{8F2B6391-19E2-6A4C-8347-A2FDC1967FAB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/>
            <a:t>Session</a:t>
          </a:r>
        </a:p>
      </dgm:t>
    </dgm:pt>
    <dgm:pt modelId="{E0037858-58F2-D340-9741-598A7C26895D}" type="parTrans" cxnId="{136FCB83-8B60-0146-8ED1-8E5B23BDFD38}">
      <dgm:prSet/>
      <dgm:spPr/>
      <dgm:t>
        <a:bodyPr/>
        <a:lstStyle/>
        <a:p>
          <a:endParaRPr lang="en-US"/>
        </a:p>
      </dgm:t>
    </dgm:pt>
    <dgm:pt modelId="{6205754B-66D5-234F-8A03-7F93ECD24ED5}" type="sibTrans" cxnId="{136FCB83-8B60-0146-8ED1-8E5B23BDFD38}">
      <dgm:prSet/>
      <dgm:spPr/>
      <dgm:t>
        <a:bodyPr/>
        <a:lstStyle/>
        <a:p>
          <a:endParaRPr lang="en-US"/>
        </a:p>
      </dgm:t>
    </dgm:pt>
    <dgm:pt modelId="{2D6E5B6D-DD7C-A045-8DF6-52A9AC53A549}">
      <dgm:prSet phldrT="[Text]" custT="1"/>
      <dgm:spPr/>
      <dgm:t>
        <a:bodyPr/>
        <a:lstStyle/>
        <a:p>
          <a:pPr>
            <a:buClr>
              <a:schemeClr val="accent1"/>
            </a:buClr>
          </a:pPr>
          <a:endParaRPr lang="en-US" sz="1800"/>
        </a:p>
      </dgm:t>
    </dgm:pt>
    <dgm:pt modelId="{B08BD282-2D45-D04E-8035-4269CB0F682E}" type="parTrans" cxnId="{B4FA7886-4791-1F4C-A3D1-C9E4103D626A}">
      <dgm:prSet/>
      <dgm:spPr/>
      <dgm:t>
        <a:bodyPr/>
        <a:lstStyle/>
        <a:p>
          <a:endParaRPr lang="en-US"/>
        </a:p>
      </dgm:t>
    </dgm:pt>
    <dgm:pt modelId="{F3F9785D-3691-C34B-A17F-139B63A96568}" type="sibTrans" cxnId="{B4FA7886-4791-1F4C-A3D1-C9E4103D626A}">
      <dgm:prSet/>
      <dgm:spPr/>
      <dgm:t>
        <a:bodyPr/>
        <a:lstStyle/>
        <a:p>
          <a:endParaRPr lang="en-US"/>
        </a:p>
      </dgm:t>
    </dgm:pt>
    <dgm:pt modelId="{2319DC54-339B-7347-A91A-AD3AAFA68A84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Demands</a:t>
          </a:r>
        </a:p>
      </dgm:t>
    </dgm:pt>
    <dgm:pt modelId="{AACE059F-22B3-F54F-9239-BF0BC0F43A52}" type="parTrans" cxnId="{5C1C3179-3AF4-0C45-BA63-02F4C6FC4942}">
      <dgm:prSet/>
      <dgm:spPr/>
      <dgm:t>
        <a:bodyPr/>
        <a:lstStyle/>
        <a:p>
          <a:endParaRPr lang="en-US"/>
        </a:p>
      </dgm:t>
    </dgm:pt>
    <dgm:pt modelId="{D14F868D-AD93-9A43-B316-9C4B60BCE51E}" type="sibTrans" cxnId="{5C1C3179-3AF4-0C45-BA63-02F4C6FC4942}">
      <dgm:prSet/>
      <dgm:spPr/>
      <dgm:t>
        <a:bodyPr/>
        <a:lstStyle/>
        <a:p>
          <a:endParaRPr lang="en-US"/>
        </a:p>
      </dgm:t>
    </dgm:pt>
    <dgm:pt modelId="{CABCB591-ABB9-664F-AD10-ED173B3B28BA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Get proof of data theft</a:t>
          </a:r>
        </a:p>
      </dgm:t>
    </dgm:pt>
    <dgm:pt modelId="{297B2617-FF01-6040-9222-AA33432F4023}" type="parTrans" cxnId="{399C2768-81E6-FE4C-B22B-3E560D18B09F}">
      <dgm:prSet/>
      <dgm:spPr/>
      <dgm:t>
        <a:bodyPr/>
        <a:lstStyle/>
        <a:p>
          <a:endParaRPr lang="en-US"/>
        </a:p>
      </dgm:t>
    </dgm:pt>
    <dgm:pt modelId="{27CD2322-D8B0-BF49-96E1-6969B6C6D08E}" type="sibTrans" cxnId="{399C2768-81E6-FE4C-B22B-3E560D18B09F}">
      <dgm:prSet/>
      <dgm:spPr/>
      <dgm:t>
        <a:bodyPr/>
        <a:lstStyle/>
        <a:p>
          <a:endParaRPr lang="en-US"/>
        </a:p>
      </dgm:t>
    </dgm:pt>
    <dgm:pt modelId="{01F6F204-949B-B648-9304-1BD8D8F3AC5D}">
      <dgm:prSet phldrT="[Text]" custT="1"/>
      <dgm:spPr/>
      <dgm:t>
        <a:bodyPr/>
        <a:lstStyle/>
        <a:p>
          <a:pPr>
            <a:buClr>
              <a:schemeClr val="accent1"/>
            </a:buClr>
          </a:pPr>
          <a:r>
            <a:rPr lang="en-US" sz="1800" dirty="0"/>
            <a:t>Or purchase </a:t>
          </a:r>
          <a:r>
            <a:rPr lang="en-US" sz="1800" dirty="0" err="1"/>
            <a:t>decryptor</a:t>
          </a:r>
          <a:endParaRPr lang="en-US" sz="1800" dirty="0"/>
        </a:p>
      </dgm:t>
    </dgm:pt>
    <dgm:pt modelId="{A0BC3287-6B83-CF44-B61A-70450101F684}" type="parTrans" cxnId="{D1AAA211-2F3A-CE4C-942C-8AD9E8E342C1}">
      <dgm:prSet/>
      <dgm:spPr/>
      <dgm:t>
        <a:bodyPr/>
        <a:lstStyle/>
        <a:p>
          <a:endParaRPr lang="en-US"/>
        </a:p>
      </dgm:t>
    </dgm:pt>
    <dgm:pt modelId="{BDB91474-CDD4-D341-9886-F1476129C3B6}" type="sibTrans" cxnId="{D1AAA211-2F3A-CE4C-942C-8AD9E8E342C1}">
      <dgm:prSet/>
      <dgm:spPr/>
      <dgm:t>
        <a:bodyPr/>
        <a:lstStyle/>
        <a:p>
          <a:endParaRPr lang="en-US"/>
        </a:p>
      </dgm:t>
    </dgm:pt>
    <dgm:pt modelId="{B2A6FBF4-DE2E-C149-BD9E-82C8D4A4F61C}" type="pres">
      <dgm:prSet presAssocID="{14D56429-1986-0042-9777-EB87F555690E}" presName="Name0" presStyleCnt="0">
        <dgm:presLayoutVars>
          <dgm:dir/>
          <dgm:animLvl val="lvl"/>
          <dgm:resizeHandles val="exact"/>
        </dgm:presLayoutVars>
      </dgm:prSet>
      <dgm:spPr/>
    </dgm:pt>
    <dgm:pt modelId="{E66D9F91-EA0E-1B44-92EA-2674567D3D49}" type="pres">
      <dgm:prSet presAssocID="{5F518E06-2755-1647-92E9-88B70FD55CA4}" presName="composite" presStyleCnt="0"/>
      <dgm:spPr/>
    </dgm:pt>
    <dgm:pt modelId="{19E0CAA8-B27E-774D-BB8E-B8A39BA1BC9A}" type="pres">
      <dgm:prSet presAssocID="{5F518E06-2755-1647-92E9-88B70FD55CA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9B8FB88-93CA-3D4F-8A7F-95C882043AB6}" type="pres">
      <dgm:prSet presAssocID="{5F518E06-2755-1647-92E9-88B70FD55CA4}" presName="desTx" presStyleLbl="revTx" presStyleIdx="0" presStyleCnt="4">
        <dgm:presLayoutVars>
          <dgm:bulletEnabled val="1"/>
        </dgm:presLayoutVars>
      </dgm:prSet>
      <dgm:spPr/>
    </dgm:pt>
    <dgm:pt modelId="{775BE6FF-CE0E-A046-BBC7-2B9547B5E211}" type="pres">
      <dgm:prSet presAssocID="{4E19303E-51BE-E142-A221-C835753A0B6D}" presName="space" presStyleCnt="0"/>
      <dgm:spPr/>
    </dgm:pt>
    <dgm:pt modelId="{19CF3B98-8DC6-2048-B716-419149FA6D8B}" type="pres">
      <dgm:prSet presAssocID="{9694836B-BF39-B845-8586-8D4D1F802099}" presName="composite" presStyleCnt="0"/>
      <dgm:spPr/>
    </dgm:pt>
    <dgm:pt modelId="{8551D076-C1F2-6144-8E7B-493A679C35CA}" type="pres">
      <dgm:prSet presAssocID="{9694836B-BF39-B845-8586-8D4D1F802099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4822660-1EAE-3441-9CD8-58D205270864}" type="pres">
      <dgm:prSet presAssocID="{9694836B-BF39-B845-8586-8D4D1F802099}" presName="desTx" presStyleLbl="revTx" presStyleIdx="1" presStyleCnt="4">
        <dgm:presLayoutVars>
          <dgm:bulletEnabled val="1"/>
        </dgm:presLayoutVars>
      </dgm:prSet>
      <dgm:spPr/>
    </dgm:pt>
    <dgm:pt modelId="{8DA036D6-BCCB-8344-8C26-EA35FF2A7472}" type="pres">
      <dgm:prSet presAssocID="{2C851DF6-D65C-FA42-9317-28A17C235A32}" presName="space" presStyleCnt="0"/>
      <dgm:spPr/>
    </dgm:pt>
    <dgm:pt modelId="{8FE32DCE-B926-AD41-941F-3B39521A894D}" type="pres">
      <dgm:prSet presAssocID="{E461888D-C840-094C-BEB3-5C4C64935C4C}" presName="composite" presStyleCnt="0"/>
      <dgm:spPr/>
    </dgm:pt>
    <dgm:pt modelId="{840663D3-205E-674F-9BC7-B8C5571D7007}" type="pres">
      <dgm:prSet presAssocID="{E461888D-C840-094C-BEB3-5C4C64935C4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7A07705-936B-7348-9F4A-CED3B93F31E2}" type="pres">
      <dgm:prSet presAssocID="{E461888D-C840-094C-BEB3-5C4C64935C4C}" presName="desTx" presStyleLbl="revTx" presStyleIdx="2" presStyleCnt="4">
        <dgm:presLayoutVars>
          <dgm:bulletEnabled val="1"/>
        </dgm:presLayoutVars>
      </dgm:prSet>
      <dgm:spPr/>
    </dgm:pt>
    <dgm:pt modelId="{CDAB9EAF-3262-9B41-B93B-6AB20ED083E5}" type="pres">
      <dgm:prSet presAssocID="{A272DF10-D622-C444-A07A-5E2B0372EEC9}" presName="space" presStyleCnt="0"/>
      <dgm:spPr/>
    </dgm:pt>
    <dgm:pt modelId="{F61A1BD3-9BF9-204F-8C84-820173FCD390}" type="pres">
      <dgm:prSet presAssocID="{38AAB883-25C3-8942-BA53-B483D714E5FF}" presName="composite" presStyleCnt="0"/>
      <dgm:spPr/>
    </dgm:pt>
    <dgm:pt modelId="{DD973A3E-6703-9641-93E9-3576F00C83F5}" type="pres">
      <dgm:prSet presAssocID="{38AAB883-25C3-8942-BA53-B483D714E5FF}" presName="parTx" presStyleLbl="node1" presStyleIdx="3" presStyleCnt="4" custLinFactNeighborX="892" custLinFactNeighborY="-4582">
        <dgm:presLayoutVars>
          <dgm:chMax val="0"/>
          <dgm:chPref val="0"/>
          <dgm:bulletEnabled val="1"/>
        </dgm:presLayoutVars>
      </dgm:prSet>
      <dgm:spPr/>
    </dgm:pt>
    <dgm:pt modelId="{678135FC-6C4C-6B44-8463-A6A8E918C00C}" type="pres">
      <dgm:prSet presAssocID="{38AAB883-25C3-8942-BA53-B483D714E5FF}" presName="desTx" presStyleLbl="revTx" presStyleIdx="3" presStyleCnt="4" custScaleY="95350">
        <dgm:presLayoutVars>
          <dgm:bulletEnabled val="1"/>
        </dgm:presLayoutVars>
      </dgm:prSet>
      <dgm:spPr/>
    </dgm:pt>
  </dgm:ptLst>
  <dgm:cxnLst>
    <dgm:cxn modelId="{D1AAA211-2F3A-CE4C-942C-8AD9E8E342C1}" srcId="{38AAB883-25C3-8942-BA53-B483D714E5FF}" destId="{01F6F204-949B-B648-9304-1BD8D8F3AC5D}" srcOrd="2" destOrd="0" parTransId="{A0BC3287-6B83-CF44-B61A-70450101F684}" sibTransId="{BDB91474-CDD4-D341-9886-F1476129C3B6}"/>
    <dgm:cxn modelId="{A4143C2B-A91B-C14E-B94F-BF6E912252E5}" srcId="{9694836B-BF39-B845-8586-8D4D1F802099}" destId="{8AA07247-E04F-1042-A416-8B297B9D07BE}" srcOrd="3" destOrd="0" parTransId="{8850F4DE-A6CF-8548-8F50-478529983155}" sibTransId="{BF1C6E19-FC44-D449-AC9E-41F354851DAC}"/>
    <dgm:cxn modelId="{EA335F2D-CD0B-40D3-A977-A3BF6C7A6EF2}" type="presOf" srcId="{F94BF9F2-1170-6447-B24F-C7026ABDB34F}" destId="{19B8FB88-93CA-3D4F-8A7F-95C882043AB6}" srcOrd="0" destOrd="1" presId="urn:microsoft.com/office/officeart/2005/8/layout/chevron1"/>
    <dgm:cxn modelId="{74C4872D-9086-C64C-972A-A491E772F497}" srcId="{14D56429-1986-0042-9777-EB87F555690E}" destId="{9694836B-BF39-B845-8586-8D4D1F802099}" srcOrd="1" destOrd="0" parTransId="{76697CD2-976B-394D-BBE8-5017BEA75448}" sibTransId="{2C851DF6-D65C-FA42-9317-28A17C235A32}"/>
    <dgm:cxn modelId="{EB735431-6027-A442-8FA2-46120EB6D4ED}" type="presOf" srcId="{ABBE25D8-1AB8-1044-8062-9C51C0A87FF2}" destId="{F4822660-1EAE-3441-9CD8-58D205270864}" srcOrd="0" destOrd="1" presId="urn:microsoft.com/office/officeart/2005/8/layout/chevron1"/>
    <dgm:cxn modelId="{8A3A0A33-568E-464E-A6EE-61827CCC3E61}" srcId="{14D56429-1986-0042-9777-EB87F555690E}" destId="{38AAB883-25C3-8942-BA53-B483D714E5FF}" srcOrd="3" destOrd="0" parTransId="{6F9577D0-A985-4A4B-AA9E-179B0A8F1ED7}" sibTransId="{B2CA94DA-87D3-DD46-8672-B63E0ED546BA}"/>
    <dgm:cxn modelId="{74DC6D3D-2BA8-B84F-96C8-5B59B10848DC}" srcId="{E461888D-C840-094C-BEB3-5C4C64935C4C}" destId="{2AE6203D-D141-A941-BB85-A4271625F70E}" srcOrd="1" destOrd="0" parTransId="{F407F79A-9B7D-EE48-9560-D26AFC22FF84}" sibTransId="{4C134252-9547-6A4B-B030-B65662FE625A}"/>
    <dgm:cxn modelId="{50350D42-4A84-48E1-8E09-B5F2DA925314}" type="presOf" srcId="{5F518E06-2755-1647-92E9-88B70FD55CA4}" destId="{19E0CAA8-B27E-774D-BB8E-B8A39BA1BC9A}" srcOrd="0" destOrd="0" presId="urn:microsoft.com/office/officeart/2005/8/layout/chevron1"/>
    <dgm:cxn modelId="{CB4D4965-04C0-3F46-AF13-A6E923E3DF48}" srcId="{14D56429-1986-0042-9777-EB87F555690E}" destId="{E461888D-C840-094C-BEB3-5C4C64935C4C}" srcOrd="2" destOrd="0" parTransId="{2AF4323D-E628-8C4E-A1D9-C7B0EE1CA0B6}" sibTransId="{A272DF10-D622-C444-A07A-5E2B0372EEC9}"/>
    <dgm:cxn modelId="{03037345-00BC-417F-990A-BDACB9427BE5}" type="presOf" srcId="{D6F09AE5-333D-4E40-977C-51E432C0A645}" destId="{19B8FB88-93CA-3D4F-8A7F-95C882043AB6}" srcOrd="0" destOrd="0" presId="urn:microsoft.com/office/officeart/2005/8/layout/chevron1"/>
    <dgm:cxn modelId="{4D719546-E81A-D647-B93B-3610996ECC7A}" srcId="{9694836B-BF39-B845-8586-8D4D1F802099}" destId="{ABBE25D8-1AB8-1044-8062-9C51C0A87FF2}" srcOrd="1" destOrd="0" parTransId="{E2F439C9-374A-B541-91AA-29792B0AF0BA}" sibTransId="{B662B1DE-9322-C147-9378-C072E77EA19F}"/>
    <dgm:cxn modelId="{B9642867-8067-FA46-849D-CFD99C8BCB37}" type="presOf" srcId="{2319DC54-339B-7347-A91A-AD3AAFA68A84}" destId="{A7A07705-936B-7348-9F4A-CED3B93F31E2}" srcOrd="0" destOrd="2" presId="urn:microsoft.com/office/officeart/2005/8/layout/chevron1"/>
    <dgm:cxn modelId="{6212AF67-1BDD-C04F-87FF-9BD20B3CD21C}" type="presOf" srcId="{2D6E5B6D-DD7C-A045-8DF6-52A9AC53A549}" destId="{F4822660-1EAE-3441-9CD8-58D205270864}" srcOrd="0" destOrd="5" presId="urn:microsoft.com/office/officeart/2005/8/layout/chevron1"/>
    <dgm:cxn modelId="{399C2768-81E6-FE4C-B22B-3E560D18B09F}" srcId="{E461888D-C840-094C-BEB3-5C4C64935C4C}" destId="{CABCB591-ABB9-664F-AD10-ED173B3B28BA}" srcOrd="3" destOrd="0" parTransId="{297B2617-FF01-6040-9222-AA33432F4023}" sibTransId="{27CD2322-D8B0-BF49-96E1-6969B6C6D08E}"/>
    <dgm:cxn modelId="{7F040D6B-259B-4C49-8FD1-25A0251CA5CD}" srcId="{5F518E06-2755-1647-92E9-88B70FD55CA4}" destId="{F94BF9F2-1170-6447-B24F-C7026ABDB34F}" srcOrd="1" destOrd="0" parTransId="{E3A7213B-B29F-2A4B-B4C7-73C1DF46AD28}" sibTransId="{0985D37B-EB46-2243-AF2B-B2EEF4A73AB1}"/>
    <dgm:cxn modelId="{8987354D-10B3-4858-AEB6-5BFF3FBB33CB}" type="presOf" srcId="{6B732467-2EF0-2D49-BA68-7D478B31FF2C}" destId="{19B8FB88-93CA-3D4F-8A7F-95C882043AB6}" srcOrd="0" destOrd="2" presId="urn:microsoft.com/office/officeart/2005/8/layout/chevron1"/>
    <dgm:cxn modelId="{B114844D-F543-CF4D-A273-9D7121DFF412}" type="presOf" srcId="{37B4C4FE-69DA-EB4A-BBB8-836305541C35}" destId="{678135FC-6C4C-6B44-8463-A6A8E918C00C}" srcOrd="0" destOrd="1" presId="urn:microsoft.com/office/officeart/2005/8/layout/chevron1"/>
    <dgm:cxn modelId="{3D1C6450-C54C-9A46-B3FD-0DFF98AA353C}" srcId="{38AAB883-25C3-8942-BA53-B483D714E5FF}" destId="{37B4C4FE-69DA-EB4A-BBB8-836305541C35}" srcOrd="1" destOrd="0" parTransId="{5E5ACC8D-5766-814A-AFD0-B9798D3C084F}" sibTransId="{5644CB8B-1EE9-4146-96FC-9CF13A1203D1}"/>
    <dgm:cxn modelId="{3DB04054-C579-7F45-A5EB-D03BA60BEA90}" type="presOf" srcId="{0953C7A2-D74A-C44A-A99A-F8993AEAFC7A}" destId="{678135FC-6C4C-6B44-8463-A6A8E918C00C}" srcOrd="0" destOrd="0" presId="urn:microsoft.com/office/officeart/2005/8/layout/chevron1"/>
    <dgm:cxn modelId="{09824154-8070-274A-9624-297CF35096BF}" type="presOf" srcId="{8F2B6391-19E2-6A4C-8347-A2FDC1967FAB}" destId="{F4822660-1EAE-3441-9CD8-58D205270864}" srcOrd="0" destOrd="4" presId="urn:microsoft.com/office/officeart/2005/8/layout/chevron1"/>
    <dgm:cxn modelId="{FC08CC57-EC07-6E43-A1EB-DC6943C7A8C2}" type="presOf" srcId="{E901E961-C870-C549-8DC9-252AFB767D88}" destId="{F4822660-1EAE-3441-9CD8-58D205270864}" srcOrd="0" destOrd="2" presId="urn:microsoft.com/office/officeart/2005/8/layout/chevron1"/>
    <dgm:cxn modelId="{5C1C3179-3AF4-0C45-BA63-02F4C6FC4942}" srcId="{E461888D-C840-094C-BEB3-5C4C64935C4C}" destId="{2319DC54-339B-7347-A91A-AD3AAFA68A84}" srcOrd="2" destOrd="0" parTransId="{AACE059F-22B3-F54F-9239-BF0BC0F43A52}" sibTransId="{D14F868D-AD93-9A43-B316-9C4B60BCE51E}"/>
    <dgm:cxn modelId="{136FCB83-8B60-0146-8ED1-8E5B23BDFD38}" srcId="{9694836B-BF39-B845-8586-8D4D1F802099}" destId="{8F2B6391-19E2-6A4C-8347-A2FDC1967FAB}" srcOrd="4" destOrd="0" parTransId="{E0037858-58F2-D340-9741-598A7C26895D}" sibTransId="{6205754B-66D5-234F-8A03-7F93ECD24ED5}"/>
    <dgm:cxn modelId="{B4FA7886-4791-1F4C-A3D1-C9E4103D626A}" srcId="{9694836B-BF39-B845-8586-8D4D1F802099}" destId="{2D6E5B6D-DD7C-A045-8DF6-52A9AC53A549}" srcOrd="5" destOrd="0" parTransId="{B08BD282-2D45-D04E-8035-4269CB0F682E}" sibTransId="{F3F9785D-3691-C34B-A17F-139B63A96568}"/>
    <dgm:cxn modelId="{6B677D8A-C1AA-49F5-AAC8-C2607BFD0458}" type="presOf" srcId="{DD9CE2E1-CF00-4194-ACDF-FFA365A47179}" destId="{19B8FB88-93CA-3D4F-8A7F-95C882043AB6}" srcOrd="0" destOrd="3" presId="urn:microsoft.com/office/officeart/2005/8/layout/chevron1"/>
    <dgm:cxn modelId="{21AA018B-A939-4880-98EA-D95EA01B91A5}" srcId="{5F518E06-2755-1647-92E9-88B70FD55CA4}" destId="{DD9CE2E1-CF00-4194-ACDF-FFA365A47179}" srcOrd="3" destOrd="0" parTransId="{E3932E7F-C78D-415D-B9ED-313B53ADFE9F}" sibTransId="{C4B44C1C-D73B-4882-8038-808562F3F0E1}"/>
    <dgm:cxn modelId="{20B4A693-8DDD-4095-817A-1C7C8FF7F46B}" type="presOf" srcId="{E5BAE8E9-3715-A341-BBC5-0A7B86D8DBC6}" destId="{19B8FB88-93CA-3D4F-8A7F-95C882043AB6}" srcOrd="0" destOrd="4" presId="urn:microsoft.com/office/officeart/2005/8/layout/chevron1"/>
    <dgm:cxn modelId="{00F1D8A4-0373-C041-8356-BBCFD88A12A2}" type="presOf" srcId="{16482839-E64E-A945-A2F5-F42ACBE63E34}" destId="{F4822660-1EAE-3441-9CD8-58D205270864}" srcOrd="0" destOrd="0" presId="urn:microsoft.com/office/officeart/2005/8/layout/chevron1"/>
    <dgm:cxn modelId="{FF9366B2-530E-7746-A869-7F9FEB4578BC}" srcId="{14D56429-1986-0042-9777-EB87F555690E}" destId="{5F518E06-2755-1647-92E9-88B70FD55CA4}" srcOrd="0" destOrd="0" parTransId="{2C2F4A46-0DB9-734C-83E8-B3E691609213}" sibTransId="{4E19303E-51BE-E142-A221-C835753A0B6D}"/>
    <dgm:cxn modelId="{FD84D5B6-0699-8A40-B3AF-B947F53EFFF4}" srcId="{9694836B-BF39-B845-8586-8D4D1F802099}" destId="{16482839-E64E-A945-A2F5-F42ACBE63E34}" srcOrd="0" destOrd="0" parTransId="{E2C15E51-51E7-E946-9623-5EB4C22A803D}" sibTransId="{DCD10B37-E63A-FE49-B912-EA453F37D3C2}"/>
    <dgm:cxn modelId="{C0BC78B9-747E-5748-8681-95EE9CDDF95C}" type="presOf" srcId="{01F6F204-949B-B648-9304-1BD8D8F3AC5D}" destId="{678135FC-6C4C-6B44-8463-A6A8E918C00C}" srcOrd="0" destOrd="2" presId="urn:microsoft.com/office/officeart/2005/8/layout/chevron1"/>
    <dgm:cxn modelId="{8E5CE3BC-2681-E441-B346-43738AC5CC2B}" srcId="{5F518E06-2755-1647-92E9-88B70FD55CA4}" destId="{6B732467-2EF0-2D49-BA68-7D478B31FF2C}" srcOrd="2" destOrd="0" parTransId="{C67751EB-6B59-B944-92BE-9EC2AF33460F}" sibTransId="{7576DD7F-9131-8D4B-B49F-5E7AE7DA3D41}"/>
    <dgm:cxn modelId="{D3436FBD-2B8B-2245-A557-CF5C1FD51F2B}" srcId="{5F518E06-2755-1647-92E9-88B70FD55CA4}" destId="{D6F09AE5-333D-4E40-977C-51E432C0A645}" srcOrd="0" destOrd="0" parTransId="{258240B0-AF96-AC48-B863-DAF858FE85D1}" sibTransId="{AF4B3129-F2BA-0041-880D-D1F41C9FF836}"/>
    <dgm:cxn modelId="{4ACB4DC3-312B-7247-B903-2C9025E514CC}" srcId="{5F518E06-2755-1647-92E9-88B70FD55CA4}" destId="{E5BAE8E9-3715-A341-BBC5-0A7B86D8DBC6}" srcOrd="4" destOrd="0" parTransId="{12ABF1F3-6AF8-864C-A43A-CB83476BB7F6}" sibTransId="{9E0B4539-9939-9143-97DA-7A1F8283C2C7}"/>
    <dgm:cxn modelId="{B88B17C8-E1C2-3243-9E86-873CBE215C49}" type="presOf" srcId="{DA357F3F-37D8-4542-BBEC-7B26122D503C}" destId="{A7A07705-936B-7348-9F4A-CED3B93F31E2}" srcOrd="0" destOrd="0" presId="urn:microsoft.com/office/officeart/2005/8/layout/chevron1"/>
    <dgm:cxn modelId="{B696F6CB-2862-704E-8ACD-B65914EF1A6F}" srcId="{9694836B-BF39-B845-8586-8D4D1F802099}" destId="{E901E961-C870-C549-8DC9-252AFB767D88}" srcOrd="2" destOrd="0" parTransId="{3D931492-2D0F-3140-A7D3-89D23FDE1990}" sibTransId="{60050CA0-51F2-7842-B5A2-73E38280880A}"/>
    <dgm:cxn modelId="{C0284ADD-BAE5-044C-9C56-489B31DFABBF}" srcId="{38AAB883-25C3-8942-BA53-B483D714E5FF}" destId="{0953C7A2-D74A-C44A-A99A-F8993AEAFC7A}" srcOrd="0" destOrd="0" parTransId="{3A731042-2EAE-C446-AB01-04FC0F17C79B}" sibTransId="{46DA1AC0-28AE-FD44-9028-011086027727}"/>
    <dgm:cxn modelId="{931D5ADE-F980-EB4E-BE8A-62595B98690A}" type="presOf" srcId="{14D56429-1986-0042-9777-EB87F555690E}" destId="{B2A6FBF4-DE2E-C149-BD9E-82C8D4A4F61C}" srcOrd="0" destOrd="0" presId="urn:microsoft.com/office/officeart/2005/8/layout/chevron1"/>
    <dgm:cxn modelId="{C456B7DF-0D24-754B-9355-394DB8256B9E}" type="presOf" srcId="{9694836B-BF39-B845-8586-8D4D1F802099}" destId="{8551D076-C1F2-6144-8E7B-493A679C35CA}" srcOrd="0" destOrd="0" presId="urn:microsoft.com/office/officeart/2005/8/layout/chevron1"/>
    <dgm:cxn modelId="{DF451EE0-9C78-6F48-BC20-96ADEDDD4946}" type="presOf" srcId="{8AA07247-E04F-1042-A416-8B297B9D07BE}" destId="{F4822660-1EAE-3441-9CD8-58D205270864}" srcOrd="0" destOrd="3" presId="urn:microsoft.com/office/officeart/2005/8/layout/chevron1"/>
    <dgm:cxn modelId="{55E895E0-7B29-194E-B3FD-C30B5761823F}" srcId="{E461888D-C840-094C-BEB3-5C4C64935C4C}" destId="{DA357F3F-37D8-4542-BBEC-7B26122D503C}" srcOrd="0" destOrd="0" parTransId="{411258E1-3E07-0048-9C0E-1A18916A866E}" sibTransId="{C0C7A8DB-1244-A645-A7B0-4E4F138F4CEE}"/>
    <dgm:cxn modelId="{FFF3E3E1-166F-C04E-AE0D-0705444472A8}" type="presOf" srcId="{E461888D-C840-094C-BEB3-5C4C64935C4C}" destId="{840663D3-205E-674F-9BC7-B8C5571D7007}" srcOrd="0" destOrd="0" presId="urn:microsoft.com/office/officeart/2005/8/layout/chevron1"/>
    <dgm:cxn modelId="{55CA59ED-11A2-9549-9FF5-0291BD19833E}" type="presOf" srcId="{CABCB591-ABB9-664F-AD10-ED173B3B28BA}" destId="{A7A07705-936B-7348-9F4A-CED3B93F31E2}" srcOrd="0" destOrd="3" presId="urn:microsoft.com/office/officeart/2005/8/layout/chevron1"/>
    <dgm:cxn modelId="{DBB33AF9-0999-B344-8A5B-02A7E4CEA9A6}" type="presOf" srcId="{38AAB883-25C3-8942-BA53-B483D714E5FF}" destId="{DD973A3E-6703-9641-93E9-3576F00C83F5}" srcOrd="0" destOrd="0" presId="urn:microsoft.com/office/officeart/2005/8/layout/chevron1"/>
    <dgm:cxn modelId="{4D5BC9FB-CFAC-9B4C-B577-9F6E1E740D00}" type="presOf" srcId="{2AE6203D-D141-A941-BB85-A4271625F70E}" destId="{A7A07705-936B-7348-9F4A-CED3B93F31E2}" srcOrd="0" destOrd="1" presId="urn:microsoft.com/office/officeart/2005/8/layout/chevron1"/>
    <dgm:cxn modelId="{83CD5833-FBF0-4481-8417-0154E65E83D9}" type="presParOf" srcId="{B2A6FBF4-DE2E-C149-BD9E-82C8D4A4F61C}" destId="{E66D9F91-EA0E-1B44-92EA-2674567D3D49}" srcOrd="0" destOrd="0" presId="urn:microsoft.com/office/officeart/2005/8/layout/chevron1"/>
    <dgm:cxn modelId="{5D3B3BE4-F51D-4F5F-9F7C-2C01DE6E940F}" type="presParOf" srcId="{E66D9F91-EA0E-1B44-92EA-2674567D3D49}" destId="{19E0CAA8-B27E-774D-BB8E-B8A39BA1BC9A}" srcOrd="0" destOrd="0" presId="urn:microsoft.com/office/officeart/2005/8/layout/chevron1"/>
    <dgm:cxn modelId="{9D596E06-D48C-4570-976C-14DAF7E1CA9E}" type="presParOf" srcId="{E66D9F91-EA0E-1B44-92EA-2674567D3D49}" destId="{19B8FB88-93CA-3D4F-8A7F-95C882043AB6}" srcOrd="1" destOrd="0" presId="urn:microsoft.com/office/officeart/2005/8/layout/chevron1"/>
    <dgm:cxn modelId="{9EDD24ED-020A-4A9E-893A-6FD690F233FE}" type="presParOf" srcId="{B2A6FBF4-DE2E-C149-BD9E-82C8D4A4F61C}" destId="{775BE6FF-CE0E-A046-BBC7-2B9547B5E211}" srcOrd="1" destOrd="0" presId="urn:microsoft.com/office/officeart/2005/8/layout/chevron1"/>
    <dgm:cxn modelId="{2D533C68-9D04-9D46-8038-37688ECDFC80}" type="presParOf" srcId="{B2A6FBF4-DE2E-C149-BD9E-82C8D4A4F61C}" destId="{19CF3B98-8DC6-2048-B716-419149FA6D8B}" srcOrd="2" destOrd="0" presId="urn:microsoft.com/office/officeart/2005/8/layout/chevron1"/>
    <dgm:cxn modelId="{D4476A91-8A63-864B-929B-0DDA0101DE83}" type="presParOf" srcId="{19CF3B98-8DC6-2048-B716-419149FA6D8B}" destId="{8551D076-C1F2-6144-8E7B-493A679C35CA}" srcOrd="0" destOrd="0" presId="urn:microsoft.com/office/officeart/2005/8/layout/chevron1"/>
    <dgm:cxn modelId="{A209A512-03A3-7643-85FA-1ED75B52A38F}" type="presParOf" srcId="{19CF3B98-8DC6-2048-B716-419149FA6D8B}" destId="{F4822660-1EAE-3441-9CD8-58D205270864}" srcOrd="1" destOrd="0" presId="urn:microsoft.com/office/officeart/2005/8/layout/chevron1"/>
    <dgm:cxn modelId="{1FEEF324-447A-B046-8AA5-A939145F9935}" type="presParOf" srcId="{B2A6FBF4-DE2E-C149-BD9E-82C8D4A4F61C}" destId="{8DA036D6-BCCB-8344-8C26-EA35FF2A7472}" srcOrd="3" destOrd="0" presId="urn:microsoft.com/office/officeart/2005/8/layout/chevron1"/>
    <dgm:cxn modelId="{DE924BAC-F282-2744-B056-73DFDE5F7E3E}" type="presParOf" srcId="{B2A6FBF4-DE2E-C149-BD9E-82C8D4A4F61C}" destId="{8FE32DCE-B926-AD41-941F-3B39521A894D}" srcOrd="4" destOrd="0" presId="urn:microsoft.com/office/officeart/2005/8/layout/chevron1"/>
    <dgm:cxn modelId="{E8700B69-92BD-CC42-B318-1F825B96B426}" type="presParOf" srcId="{8FE32DCE-B926-AD41-941F-3B39521A894D}" destId="{840663D3-205E-674F-9BC7-B8C5571D7007}" srcOrd="0" destOrd="0" presId="urn:microsoft.com/office/officeart/2005/8/layout/chevron1"/>
    <dgm:cxn modelId="{840A2FF7-683A-B54E-863F-43BB96CAD4FE}" type="presParOf" srcId="{8FE32DCE-B926-AD41-941F-3B39521A894D}" destId="{A7A07705-936B-7348-9F4A-CED3B93F31E2}" srcOrd="1" destOrd="0" presId="urn:microsoft.com/office/officeart/2005/8/layout/chevron1"/>
    <dgm:cxn modelId="{664D39E0-6065-B147-B6C0-CFEE2DDA24BE}" type="presParOf" srcId="{B2A6FBF4-DE2E-C149-BD9E-82C8D4A4F61C}" destId="{CDAB9EAF-3262-9B41-B93B-6AB20ED083E5}" srcOrd="5" destOrd="0" presId="urn:microsoft.com/office/officeart/2005/8/layout/chevron1"/>
    <dgm:cxn modelId="{76BE4D5A-17A7-594D-B55A-874B935CFB4D}" type="presParOf" srcId="{B2A6FBF4-DE2E-C149-BD9E-82C8D4A4F61C}" destId="{F61A1BD3-9BF9-204F-8C84-820173FCD390}" srcOrd="6" destOrd="0" presId="urn:microsoft.com/office/officeart/2005/8/layout/chevron1"/>
    <dgm:cxn modelId="{909E956E-D92C-4E42-A3EE-3F30C70E8BCF}" type="presParOf" srcId="{F61A1BD3-9BF9-204F-8C84-820173FCD390}" destId="{DD973A3E-6703-9641-93E9-3576F00C83F5}" srcOrd="0" destOrd="0" presId="urn:microsoft.com/office/officeart/2005/8/layout/chevron1"/>
    <dgm:cxn modelId="{4011D7FD-63AD-1943-95E2-3C98BD67E236}" type="presParOf" srcId="{F61A1BD3-9BF9-204F-8C84-820173FCD390}" destId="{678135FC-6C4C-6B44-8463-A6A8E918C00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91D70-7261-4195-A202-86E6A613393A}">
      <dsp:nvSpPr>
        <dsp:cNvPr id="0" name=""/>
        <dsp:cNvSpPr/>
      </dsp:nvSpPr>
      <dsp:spPr>
        <a:xfrm>
          <a:off x="0" y="0"/>
          <a:ext cx="8580545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Immediate IT Response</a:t>
          </a:r>
        </a:p>
      </dsp:txBody>
      <dsp:txXfrm>
        <a:off x="33583" y="33583"/>
        <a:ext cx="8513379" cy="620794"/>
      </dsp:txXfrm>
    </dsp:sp>
    <dsp:sp modelId="{09E3E8D3-2FA1-494E-B31B-B1EA6D35D481}">
      <dsp:nvSpPr>
        <dsp:cNvPr id="0" name=""/>
        <dsp:cNvSpPr/>
      </dsp:nvSpPr>
      <dsp:spPr>
        <a:xfrm>
          <a:off x="0" y="754666"/>
          <a:ext cx="8580545" cy="40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Isolate affected systems by restricting external network traffic to prevent further damage: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2200" kern="1200" dirty="0"/>
            <a:t>Removing network cables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2200" kern="1200" dirty="0"/>
            <a:t>Network contain systems in EDR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2200" kern="1200" dirty="0"/>
            <a:t>Disable virtual network connections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Secure and validate backups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Reset admin passwords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Check firewall for active suspicious connections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Pause scheduled maintenance tasks that overwrite logs or overwrite backups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Do not start wiping systems!</a:t>
          </a:r>
        </a:p>
      </dsp:txBody>
      <dsp:txXfrm>
        <a:off x="0" y="754666"/>
        <a:ext cx="8580545" cy="4057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91D70-7261-4195-A202-86E6A613393A}">
      <dsp:nvSpPr>
        <dsp:cNvPr id="0" name=""/>
        <dsp:cNvSpPr/>
      </dsp:nvSpPr>
      <dsp:spPr>
        <a:xfrm>
          <a:off x="0" y="0"/>
          <a:ext cx="8580545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Evidence to collect</a:t>
          </a:r>
        </a:p>
      </dsp:txBody>
      <dsp:txXfrm>
        <a:off x="37182" y="37182"/>
        <a:ext cx="8506181" cy="687306"/>
      </dsp:txXfrm>
    </dsp:sp>
    <dsp:sp modelId="{09E3E8D3-2FA1-494E-B31B-B1EA6D35D481}">
      <dsp:nvSpPr>
        <dsp:cNvPr id="0" name=""/>
        <dsp:cNvSpPr/>
      </dsp:nvSpPr>
      <dsp:spPr>
        <a:xfrm>
          <a:off x="0" y="766680"/>
          <a:ext cx="8580545" cy="41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Ransom note and sample encrypted files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EDR and live response data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Firewall and VPN logs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Endpoint triage data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Forensic images/virtual disks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Cloud logs/email logs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Application logs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Employee interview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Web filter logs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Netflow</a:t>
          </a:r>
          <a:r>
            <a:rPr lang="en-US" sz="2400" kern="1200" dirty="0"/>
            <a:t> logs</a:t>
          </a:r>
        </a:p>
      </dsp:txBody>
      <dsp:txXfrm>
        <a:off x="0" y="766680"/>
        <a:ext cx="8580545" cy="410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91D70-7261-4195-A202-86E6A613393A}">
      <dsp:nvSpPr>
        <dsp:cNvPr id="0" name=""/>
        <dsp:cNvSpPr/>
      </dsp:nvSpPr>
      <dsp:spPr>
        <a:xfrm>
          <a:off x="0" y="0"/>
          <a:ext cx="1097007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Evidence Preservation</a:t>
          </a:r>
        </a:p>
      </dsp:txBody>
      <dsp:txXfrm>
        <a:off x="38381" y="38381"/>
        <a:ext cx="10893312" cy="709478"/>
      </dsp:txXfrm>
    </dsp:sp>
    <dsp:sp modelId="{09E3E8D3-2FA1-494E-B31B-B1EA6D35D481}">
      <dsp:nvSpPr>
        <dsp:cNvPr id="0" name=""/>
        <dsp:cNvSpPr/>
      </dsp:nvSpPr>
      <dsp:spPr>
        <a:xfrm>
          <a:off x="0" y="819925"/>
          <a:ext cx="10970074" cy="463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0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500" kern="1200" dirty="0"/>
            <a:t>Image/collect artifacts from key servers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Domain Controllers</a:t>
          </a:r>
          <a:endParaRPr lang="en-US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Terminal Servers</a:t>
          </a:r>
          <a:endParaRPr lang="en-US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File Servers (operating system drives)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Servers that contain sensitive info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500" kern="1200" dirty="0"/>
            <a:t>Note: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For virtual servers collect the VMDK or VHD files along with the associated files contained in the VM folder.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Systems that do not show signs of encryption are often used as staging points; do not assume they were not accessed.</a:t>
          </a:r>
        </a:p>
      </dsp:txBody>
      <dsp:txXfrm>
        <a:off x="0" y="819925"/>
        <a:ext cx="10970074" cy="463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91D70-7261-4195-A202-86E6A613393A}">
      <dsp:nvSpPr>
        <dsp:cNvPr id="0" name=""/>
        <dsp:cNvSpPr/>
      </dsp:nvSpPr>
      <dsp:spPr>
        <a:xfrm>
          <a:off x="0" y="0"/>
          <a:ext cx="10725432" cy="95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Investigate</a:t>
          </a:r>
        </a:p>
      </dsp:txBody>
      <dsp:txXfrm>
        <a:off x="46777" y="46777"/>
        <a:ext cx="10631878" cy="864676"/>
      </dsp:txXfrm>
    </dsp:sp>
    <dsp:sp modelId="{09E3E8D3-2FA1-494E-B31B-B1EA6D35D481}">
      <dsp:nvSpPr>
        <dsp:cNvPr id="0" name=""/>
        <dsp:cNvSpPr/>
      </dsp:nvSpPr>
      <dsp:spPr>
        <a:xfrm>
          <a:off x="0" y="1030570"/>
          <a:ext cx="10725432" cy="477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532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0" kern="1200" dirty="0">
              <a:ea typeface="+mn-lt"/>
              <a:cs typeface="+mn-lt"/>
            </a:rPr>
            <a:t>Patient 0 / Entry Point</a:t>
          </a:r>
          <a:endParaRPr lang="en-US" sz="3000" b="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0" kern="1200" dirty="0">
              <a:ea typeface="+mn-lt"/>
              <a:cs typeface="+mn-lt"/>
            </a:rPr>
            <a:t>Privilege Escalation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0" kern="1200" dirty="0">
              <a:ea typeface="+mn-lt"/>
              <a:cs typeface="+mn-lt"/>
            </a:rPr>
            <a:t>Persistence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0" kern="1200" dirty="0">
              <a:ea typeface="+mn-lt"/>
              <a:cs typeface="+mn-lt"/>
            </a:rPr>
            <a:t>Lateral Movement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0" kern="1200" dirty="0">
              <a:ea typeface="+mn-lt"/>
              <a:cs typeface="+mn-lt"/>
            </a:rPr>
            <a:t>Data Access/Exfiltration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0" kern="1200" dirty="0">
              <a:ea typeface="+mn-lt"/>
              <a:cs typeface="+mn-lt"/>
            </a:rPr>
            <a:t>Encryption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0" kern="1200" dirty="0">
              <a:ea typeface="+mn-lt"/>
              <a:cs typeface="+mn-lt"/>
            </a:rPr>
            <a:t>Goal (Extortion for Ransom)</a:t>
          </a:r>
        </a:p>
      </dsp:txBody>
      <dsp:txXfrm>
        <a:off x="0" y="1030570"/>
        <a:ext cx="10725432" cy="47725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8B3B8-6DB0-B24D-8562-677BF31354D3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Prevent/Delay Harassment</a:t>
          </a:r>
        </a:p>
      </dsp:txBody>
      <dsp:txXfrm>
        <a:off x="0" y="39687"/>
        <a:ext cx="3286125" cy="1971675"/>
      </dsp:txXfrm>
    </dsp:sp>
    <dsp:sp modelId="{9B8CADA9-2FE7-A94E-9CBB-C795EEB4506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Prevent/Delay Posting</a:t>
          </a:r>
        </a:p>
      </dsp:txBody>
      <dsp:txXfrm>
        <a:off x="3614737" y="39687"/>
        <a:ext cx="3286125" cy="1971675"/>
      </dsp:txXfrm>
    </dsp:sp>
    <dsp:sp modelId="{996A3749-E3B9-BB4F-B1F2-FB66C116D2D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Obtain List of Exfiltrated Files</a:t>
          </a:r>
        </a:p>
      </dsp:txBody>
      <dsp:txXfrm>
        <a:off x="7229475" y="39687"/>
        <a:ext cx="3286125" cy="1971675"/>
      </dsp:txXfrm>
    </dsp:sp>
    <dsp:sp modelId="{81F45B65-0547-874D-9492-43688082CAF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Confirm Data Exfil</a:t>
          </a:r>
        </a:p>
      </dsp:txBody>
      <dsp:txXfrm>
        <a:off x="1807368" y="2339975"/>
        <a:ext cx="3286125" cy="1971675"/>
      </dsp:txXfrm>
    </dsp:sp>
    <dsp:sp modelId="{85C758F9-53B6-8246-8590-0A1F551173F0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Proof of Life</a:t>
          </a:r>
        </a:p>
      </dsp:txBody>
      <dsp:txXfrm>
        <a:off x="5422106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0CAA8-B27E-774D-BB8E-B8A39BA1BC9A}">
      <dsp:nvSpPr>
        <dsp:cNvPr id="0" name=""/>
        <dsp:cNvSpPr/>
      </dsp:nvSpPr>
      <dsp:spPr>
        <a:xfrm>
          <a:off x="5653" y="794074"/>
          <a:ext cx="2908550" cy="11645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Collect </a:t>
          </a:r>
          <a:r>
            <a:rPr lang="en-US" sz="2400" kern="1200">
              <a:latin typeface="Aptos Display" panose="02110004020202020204"/>
            </a:rPr>
            <a:t>Note</a:t>
          </a:r>
          <a:endParaRPr lang="en-US" sz="2400" kern="1200"/>
        </a:p>
      </dsp:txBody>
      <dsp:txXfrm>
        <a:off x="587932" y="794074"/>
        <a:ext cx="1743993" cy="1164557"/>
      </dsp:txXfrm>
    </dsp:sp>
    <dsp:sp modelId="{19B8FB88-93CA-3D4F-8A7F-95C882043AB6}">
      <dsp:nvSpPr>
        <dsp:cNvPr id="0" name=""/>
        <dsp:cNvSpPr/>
      </dsp:nvSpPr>
      <dsp:spPr>
        <a:xfrm>
          <a:off x="5653" y="2104200"/>
          <a:ext cx="2326840" cy="176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>
              <a:latin typeface="Aptos Display" panose="02110004020202020204"/>
            </a:rPr>
            <a:t>.txt file dropped on system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>
              <a:latin typeface="Aptos Display" panose="02110004020202020204"/>
            </a:rPr>
            <a:t>File extension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>
              <a:latin typeface="Aptos Display" panose="02110004020202020204"/>
            </a:rPr>
            <a:t>Extortion emails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ptos Display" panose="02110004020202020204"/>
              <a:ea typeface="+mn-ea"/>
              <a:cs typeface="+mn-cs"/>
            </a:rPr>
            <a:t>Web form submission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>
              <a:latin typeface="Aptos Display" panose="02110004020202020204"/>
            </a:rPr>
            <a:t>Blog announcement</a:t>
          </a:r>
          <a:endParaRPr lang="en-US" sz="1800" kern="1200"/>
        </a:p>
      </dsp:txBody>
      <dsp:txXfrm>
        <a:off x="5653" y="2104200"/>
        <a:ext cx="2326840" cy="1767721"/>
      </dsp:txXfrm>
    </dsp:sp>
    <dsp:sp modelId="{8551D076-C1F2-6144-8E7B-493A679C35CA}">
      <dsp:nvSpPr>
        <dsp:cNvPr id="0" name=""/>
        <dsp:cNvSpPr/>
      </dsp:nvSpPr>
      <dsp:spPr>
        <a:xfrm>
          <a:off x="2698414" y="794074"/>
          <a:ext cx="2908550" cy="1164557"/>
        </a:xfrm>
        <a:prstGeom prst="chevron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Font typeface="Arial" panose="020B0604020202020204" pitchFamily="34" charset="0"/>
            <a:buNone/>
          </a:pPr>
          <a:r>
            <a:rPr lang="en-US" sz="2400" kern="1200"/>
            <a:t>Establish Contact</a:t>
          </a:r>
        </a:p>
      </dsp:txBody>
      <dsp:txXfrm>
        <a:off x="3280693" y="794074"/>
        <a:ext cx="1743993" cy="1164557"/>
      </dsp:txXfrm>
    </dsp:sp>
    <dsp:sp modelId="{F4822660-1EAE-3441-9CD8-58D205270864}">
      <dsp:nvSpPr>
        <dsp:cNvPr id="0" name=""/>
        <dsp:cNvSpPr/>
      </dsp:nvSpPr>
      <dsp:spPr>
        <a:xfrm>
          <a:off x="2698414" y="2104200"/>
          <a:ext cx="2326840" cy="176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/>
            <a:t>Chat panel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/>
            <a:t>Email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err="1"/>
            <a:t>qTox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/>
            <a:t>Telegram/Signal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/>
            <a:t>Session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endParaRPr lang="en-US" sz="1800" kern="1200"/>
        </a:p>
      </dsp:txBody>
      <dsp:txXfrm>
        <a:off x="2698414" y="2104200"/>
        <a:ext cx="2326840" cy="1767721"/>
      </dsp:txXfrm>
    </dsp:sp>
    <dsp:sp modelId="{840663D3-205E-674F-9BC7-B8C5571D7007}">
      <dsp:nvSpPr>
        <dsp:cNvPr id="0" name=""/>
        <dsp:cNvSpPr/>
      </dsp:nvSpPr>
      <dsp:spPr>
        <a:xfrm>
          <a:off x="5391175" y="794074"/>
          <a:ext cx="2908550" cy="1164557"/>
        </a:xfrm>
        <a:prstGeom prst="chevron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en-US" sz="2400" kern="1200"/>
            <a:t>Gather Intel</a:t>
          </a:r>
        </a:p>
      </dsp:txBody>
      <dsp:txXfrm>
        <a:off x="5973454" y="794074"/>
        <a:ext cx="1743993" cy="1164557"/>
      </dsp:txXfrm>
    </dsp:sp>
    <dsp:sp modelId="{A7A07705-936B-7348-9F4A-CED3B93F31E2}">
      <dsp:nvSpPr>
        <dsp:cNvPr id="0" name=""/>
        <dsp:cNvSpPr/>
      </dsp:nvSpPr>
      <dsp:spPr>
        <a:xfrm>
          <a:off x="5391175" y="2104200"/>
          <a:ext cx="2326840" cy="176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/>
            <a:t>Exfiltrated data list?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Encryption impact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Demands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Get proof of data theft</a:t>
          </a:r>
        </a:p>
      </dsp:txBody>
      <dsp:txXfrm>
        <a:off x="5391175" y="2104200"/>
        <a:ext cx="2326840" cy="1767721"/>
      </dsp:txXfrm>
    </dsp:sp>
    <dsp:sp modelId="{DD973A3E-6703-9641-93E9-3576F00C83F5}">
      <dsp:nvSpPr>
        <dsp:cNvPr id="0" name=""/>
        <dsp:cNvSpPr/>
      </dsp:nvSpPr>
      <dsp:spPr>
        <a:xfrm>
          <a:off x="8089590" y="801407"/>
          <a:ext cx="2911393" cy="1164557"/>
        </a:xfrm>
        <a:prstGeom prst="chevron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en-US" sz="2400" kern="1200"/>
            <a:t>Settle or Delay</a:t>
          </a:r>
        </a:p>
      </dsp:txBody>
      <dsp:txXfrm>
        <a:off x="8671869" y="801407"/>
        <a:ext cx="1746836" cy="1164557"/>
      </dsp:txXfrm>
    </dsp:sp>
    <dsp:sp modelId="{678135FC-6C4C-6B44-8463-A6A8E918C00C}">
      <dsp:nvSpPr>
        <dsp:cNvPr id="0" name=""/>
        <dsp:cNvSpPr/>
      </dsp:nvSpPr>
      <dsp:spPr>
        <a:xfrm>
          <a:off x="8083936" y="2204083"/>
          <a:ext cx="2329114" cy="1607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Determine end goal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Delay tactics include holidays, weekends, proof exercises, leadership meetings.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Or purchase </a:t>
          </a:r>
          <a:r>
            <a:rPr lang="en-US" sz="1800" kern="1200" dirty="0" err="1"/>
            <a:t>decryptor</a:t>
          </a:r>
          <a:endParaRPr lang="en-US" sz="1800" kern="1200" dirty="0"/>
        </a:p>
      </dsp:txBody>
      <dsp:txXfrm>
        <a:off x="8083936" y="2204083"/>
        <a:ext cx="2329114" cy="1607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0CAA8-B27E-774D-BB8E-B8A39BA1BC9A}">
      <dsp:nvSpPr>
        <dsp:cNvPr id="0" name=""/>
        <dsp:cNvSpPr/>
      </dsp:nvSpPr>
      <dsp:spPr>
        <a:xfrm>
          <a:off x="5653" y="794074"/>
          <a:ext cx="2908550" cy="11645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Collect </a:t>
          </a:r>
          <a:r>
            <a:rPr lang="en-US" sz="2400" kern="1200">
              <a:latin typeface="Aptos Display" panose="02110004020202020204"/>
            </a:rPr>
            <a:t>Note</a:t>
          </a:r>
          <a:endParaRPr lang="en-US" sz="2400" kern="1200"/>
        </a:p>
      </dsp:txBody>
      <dsp:txXfrm>
        <a:off x="587932" y="794074"/>
        <a:ext cx="1743993" cy="1164557"/>
      </dsp:txXfrm>
    </dsp:sp>
    <dsp:sp modelId="{19B8FB88-93CA-3D4F-8A7F-95C882043AB6}">
      <dsp:nvSpPr>
        <dsp:cNvPr id="0" name=""/>
        <dsp:cNvSpPr/>
      </dsp:nvSpPr>
      <dsp:spPr>
        <a:xfrm>
          <a:off x="5653" y="2104200"/>
          <a:ext cx="2326840" cy="176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>
              <a:latin typeface="Aptos Display" panose="02110004020202020204"/>
            </a:rPr>
            <a:t>.txt file dropped on system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>
              <a:latin typeface="Aptos Display" panose="02110004020202020204"/>
            </a:rPr>
            <a:t>File extension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>
              <a:latin typeface="Aptos Display" panose="02110004020202020204"/>
            </a:rPr>
            <a:t>Extortion emails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ptos Display" panose="02110004020202020204"/>
              <a:ea typeface="+mn-ea"/>
              <a:cs typeface="+mn-cs"/>
            </a:rPr>
            <a:t>Web form submission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>
              <a:latin typeface="Aptos Display" panose="02110004020202020204"/>
            </a:rPr>
            <a:t>Blog announcement</a:t>
          </a:r>
          <a:endParaRPr lang="en-US" sz="1800" kern="1200"/>
        </a:p>
      </dsp:txBody>
      <dsp:txXfrm>
        <a:off x="5653" y="2104200"/>
        <a:ext cx="2326840" cy="1767721"/>
      </dsp:txXfrm>
    </dsp:sp>
    <dsp:sp modelId="{8551D076-C1F2-6144-8E7B-493A679C35CA}">
      <dsp:nvSpPr>
        <dsp:cNvPr id="0" name=""/>
        <dsp:cNvSpPr/>
      </dsp:nvSpPr>
      <dsp:spPr>
        <a:xfrm>
          <a:off x="2698414" y="794074"/>
          <a:ext cx="2908550" cy="1164557"/>
        </a:xfrm>
        <a:prstGeom prst="chevron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Font typeface="Arial" panose="020B0604020202020204" pitchFamily="34" charset="0"/>
            <a:buNone/>
          </a:pPr>
          <a:r>
            <a:rPr lang="en-US" sz="2400" kern="1200"/>
            <a:t>Establish Contact</a:t>
          </a:r>
        </a:p>
      </dsp:txBody>
      <dsp:txXfrm>
        <a:off x="3280693" y="794074"/>
        <a:ext cx="1743993" cy="1164557"/>
      </dsp:txXfrm>
    </dsp:sp>
    <dsp:sp modelId="{F4822660-1EAE-3441-9CD8-58D205270864}">
      <dsp:nvSpPr>
        <dsp:cNvPr id="0" name=""/>
        <dsp:cNvSpPr/>
      </dsp:nvSpPr>
      <dsp:spPr>
        <a:xfrm>
          <a:off x="2698414" y="2104200"/>
          <a:ext cx="2326840" cy="176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/>
            <a:t>Chat panel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/>
            <a:t>Email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err="1"/>
            <a:t>qTox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/>
            <a:t>Telegram/Signal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/>
            <a:t>Session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endParaRPr lang="en-US" sz="1800" kern="1200"/>
        </a:p>
      </dsp:txBody>
      <dsp:txXfrm>
        <a:off x="2698414" y="2104200"/>
        <a:ext cx="2326840" cy="1767721"/>
      </dsp:txXfrm>
    </dsp:sp>
    <dsp:sp modelId="{840663D3-205E-674F-9BC7-B8C5571D7007}">
      <dsp:nvSpPr>
        <dsp:cNvPr id="0" name=""/>
        <dsp:cNvSpPr/>
      </dsp:nvSpPr>
      <dsp:spPr>
        <a:xfrm>
          <a:off x="5391175" y="794074"/>
          <a:ext cx="2908550" cy="1164557"/>
        </a:xfrm>
        <a:prstGeom prst="chevron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en-US" sz="2400" kern="1200"/>
            <a:t>Gather Intel</a:t>
          </a:r>
        </a:p>
      </dsp:txBody>
      <dsp:txXfrm>
        <a:off x="5973454" y="794074"/>
        <a:ext cx="1743993" cy="1164557"/>
      </dsp:txXfrm>
    </dsp:sp>
    <dsp:sp modelId="{A7A07705-936B-7348-9F4A-CED3B93F31E2}">
      <dsp:nvSpPr>
        <dsp:cNvPr id="0" name=""/>
        <dsp:cNvSpPr/>
      </dsp:nvSpPr>
      <dsp:spPr>
        <a:xfrm>
          <a:off x="5391175" y="2104200"/>
          <a:ext cx="2326840" cy="176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/>
            <a:t>Exfiltrated data list?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Encryption impact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Demands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Get proof of data theft</a:t>
          </a:r>
        </a:p>
      </dsp:txBody>
      <dsp:txXfrm>
        <a:off x="5391175" y="2104200"/>
        <a:ext cx="2326840" cy="1767721"/>
      </dsp:txXfrm>
    </dsp:sp>
    <dsp:sp modelId="{DD973A3E-6703-9641-93E9-3576F00C83F5}">
      <dsp:nvSpPr>
        <dsp:cNvPr id="0" name=""/>
        <dsp:cNvSpPr/>
      </dsp:nvSpPr>
      <dsp:spPr>
        <a:xfrm>
          <a:off x="8089590" y="801407"/>
          <a:ext cx="2911393" cy="1164557"/>
        </a:xfrm>
        <a:prstGeom prst="chevron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en-US" sz="2400" kern="1200"/>
            <a:t>Settle or Delay</a:t>
          </a:r>
        </a:p>
      </dsp:txBody>
      <dsp:txXfrm>
        <a:off x="8671869" y="801407"/>
        <a:ext cx="1746836" cy="1164557"/>
      </dsp:txXfrm>
    </dsp:sp>
    <dsp:sp modelId="{678135FC-6C4C-6B44-8463-A6A8E918C00C}">
      <dsp:nvSpPr>
        <dsp:cNvPr id="0" name=""/>
        <dsp:cNvSpPr/>
      </dsp:nvSpPr>
      <dsp:spPr>
        <a:xfrm>
          <a:off x="8083936" y="2204083"/>
          <a:ext cx="2329114" cy="1607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Determine end goal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Delay tactics include holidays, weekends, proof exercises, leadership meetings.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800" kern="1200" dirty="0"/>
            <a:t>Or purchase </a:t>
          </a:r>
          <a:r>
            <a:rPr lang="en-US" sz="1800" kern="1200" dirty="0" err="1"/>
            <a:t>decryptor</a:t>
          </a:r>
          <a:endParaRPr lang="en-US" sz="1800" kern="1200" dirty="0"/>
        </a:p>
      </dsp:txBody>
      <dsp:txXfrm>
        <a:off x="8083936" y="2204083"/>
        <a:ext cx="2329114" cy="1607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153C3C-2610-40FB-B293-3FD60DC664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78BA8-601F-4FBA-B7B9-773CC41DAE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E9E30B-7839-4BB3-83A5-6CD67848A567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DE85D-F485-44B5-8D47-DA930AF004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B6DF0-1FF2-4B5F-BEA8-7569B409A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4D1169-54E5-46F8-B53D-75E8A2C20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08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090E20-91BF-4C4C-BF06-41A4FF6EBDB3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F3ABC3-CDB8-478C-936A-629109FDD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7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Closing Message Text</a:t>
            </a:r>
            <a:r>
              <a:rPr lang="en-US" b="0" dirty="0"/>
              <a:t>=</a:t>
            </a:r>
            <a:r>
              <a:rPr lang="en-US" b="1" dirty="0"/>
              <a:t> </a:t>
            </a:r>
            <a:r>
              <a:rPr lang="en-US" dirty="0"/>
              <a:t>Font: Lato, Color: White, Size: 24 pt, Spacing: 18 pt before and 0 pt after, Line Spacing: Exactly at 22 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3ABC3-CDB8-478C-936A-629109FDD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F9700-5297-4043-BCA3-BE59C56D3F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2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F9700-5297-4043-BCA3-BE59C56D3F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F9700-5297-4043-BCA3-BE59C56D3F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1F34BEA-33ED-4B5B-B7ED-C2A91614F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r="24248"/>
          <a:stretch/>
        </p:blipFill>
        <p:spPr>
          <a:xfrm>
            <a:off x="0" y="-8797"/>
            <a:ext cx="7642086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4DC42F-5D20-4627-905F-7AA3CB0F058A}"/>
              </a:ext>
            </a:extLst>
          </p:cNvPr>
          <p:cNvSpPr/>
          <p:nvPr/>
        </p:nvSpPr>
        <p:spPr>
          <a:xfrm>
            <a:off x="3827517" y="1192277"/>
            <a:ext cx="8364483" cy="3895344"/>
          </a:xfrm>
          <a:prstGeom prst="rect">
            <a:avLst/>
          </a:prstGeom>
          <a:solidFill>
            <a:srgbClr val="294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D555AF34-9A19-4793-B208-DDC40CE76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r="24248"/>
          <a:stretch/>
        </p:blipFill>
        <p:spPr>
          <a:xfrm>
            <a:off x="0" y="-8797"/>
            <a:ext cx="764208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8DAF281-7D91-49D9-B8FC-363FF39D4540}"/>
              </a:ext>
            </a:extLst>
          </p:cNvPr>
          <p:cNvSpPr/>
          <p:nvPr userDrawn="1"/>
        </p:nvSpPr>
        <p:spPr>
          <a:xfrm>
            <a:off x="3827517" y="1192277"/>
            <a:ext cx="8364483" cy="3895344"/>
          </a:xfrm>
          <a:prstGeom prst="rect">
            <a:avLst/>
          </a:prstGeom>
          <a:solidFill>
            <a:srgbClr val="294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900CDA3-94FF-4D00-BA96-2F1FB8F700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r="24248"/>
          <a:stretch/>
        </p:blipFill>
        <p:spPr>
          <a:xfrm>
            <a:off x="0" y="-8797"/>
            <a:ext cx="764208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9FCAF5-8CC6-43DA-9B9B-D70DE6677F52}"/>
              </a:ext>
            </a:extLst>
          </p:cNvPr>
          <p:cNvSpPr/>
          <p:nvPr/>
        </p:nvSpPr>
        <p:spPr>
          <a:xfrm>
            <a:off x="3827517" y="1192277"/>
            <a:ext cx="8364483" cy="3895344"/>
          </a:xfrm>
          <a:prstGeom prst="rect">
            <a:avLst/>
          </a:prstGeom>
          <a:solidFill>
            <a:srgbClr val="294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1343" y="3497805"/>
            <a:ext cx="6953396" cy="1055906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11740663" y="661804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FD09754-AB00-4701-9DC0-2B8342E14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190"/>
          <a:stretch/>
        </p:blipFill>
        <p:spPr>
          <a:xfrm>
            <a:off x="8147539" y="5391832"/>
            <a:ext cx="3374308" cy="1159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1484" y="1675380"/>
            <a:ext cx="7003255" cy="14728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39C3B9-8B28-4BA3-BD24-E613655AAFFE}"/>
              </a:ext>
            </a:extLst>
          </p:cNvPr>
          <p:cNvCxnSpPr/>
          <p:nvPr/>
        </p:nvCxnSpPr>
        <p:spPr>
          <a:xfrm>
            <a:off x="4622908" y="3249017"/>
            <a:ext cx="1156100" cy="0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9AEEE2-DC51-47DA-A58D-DEFC328F87B7}"/>
              </a:ext>
            </a:extLst>
          </p:cNvPr>
          <p:cNvCxnSpPr>
            <a:cxnSpLocks/>
          </p:cNvCxnSpPr>
          <p:nvPr/>
        </p:nvCxnSpPr>
        <p:spPr>
          <a:xfrm>
            <a:off x="11740663" y="661804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49E061-10C0-42D3-92DF-47ACEB199EF0}"/>
              </a:ext>
            </a:extLst>
          </p:cNvPr>
          <p:cNvCxnSpPr/>
          <p:nvPr/>
        </p:nvCxnSpPr>
        <p:spPr>
          <a:xfrm>
            <a:off x="4622908" y="3249017"/>
            <a:ext cx="1156100" cy="0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7C6D89-EF2B-45D6-883D-C42E4C6BB27C}"/>
              </a:ext>
            </a:extLst>
          </p:cNvPr>
          <p:cNvCxnSpPr>
            <a:cxnSpLocks/>
          </p:cNvCxnSpPr>
          <p:nvPr userDrawn="1"/>
        </p:nvCxnSpPr>
        <p:spPr>
          <a:xfrm>
            <a:off x="11740663" y="661804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F26933-AC36-4EF9-8DA0-54A3C51BCC6B}"/>
              </a:ext>
            </a:extLst>
          </p:cNvPr>
          <p:cNvCxnSpPr/>
          <p:nvPr userDrawn="1"/>
        </p:nvCxnSpPr>
        <p:spPr>
          <a:xfrm>
            <a:off x="4622908" y="3249017"/>
            <a:ext cx="1156100" cy="0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84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ntent w/Phot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E29568B-8B50-447A-A37D-3DF69F601F58}"/>
              </a:ext>
            </a:extLst>
          </p:cNvPr>
          <p:cNvSpPr/>
          <p:nvPr userDrawn="1"/>
        </p:nvSpPr>
        <p:spPr>
          <a:xfrm>
            <a:off x="4206234" y="-6"/>
            <a:ext cx="8015158" cy="6858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Content Placeholder 14" descr="Person in crossing">
            <a:extLst>
              <a:ext uri="{FF2B5EF4-FFF2-40B4-BE49-F238E27FC236}">
                <a16:creationId xmlns:a16="http://schemas.microsoft.com/office/drawing/2014/main" id="{D3F9F2BB-510E-4063-BA57-39F07A81B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1" r="1"/>
          <a:stretch/>
        </p:blipFill>
        <p:spPr>
          <a:xfrm>
            <a:off x="0" y="-5"/>
            <a:ext cx="4206234" cy="68580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F6DE192-D323-4C5E-8C64-D4377460257C}"/>
              </a:ext>
            </a:extLst>
          </p:cNvPr>
          <p:cNvSpPr/>
          <p:nvPr/>
        </p:nvSpPr>
        <p:spPr>
          <a:xfrm>
            <a:off x="4206234" y="-6"/>
            <a:ext cx="8015158" cy="6858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875FAC-5CE5-4F41-BB0A-A7673721FB52}"/>
              </a:ext>
            </a:extLst>
          </p:cNvPr>
          <p:cNvSpPr/>
          <p:nvPr/>
        </p:nvSpPr>
        <p:spPr>
          <a:xfrm>
            <a:off x="0" y="0"/>
            <a:ext cx="4206235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7E6958F9-2384-4C8E-B069-908514C5613F}"/>
              </a:ext>
            </a:extLst>
          </p:cNvPr>
          <p:cNvSpPr txBox="1">
            <a:spLocks/>
          </p:cNvSpPr>
          <p:nvPr userDrawn="1"/>
        </p:nvSpPr>
        <p:spPr>
          <a:xfrm>
            <a:off x="8726520" y="6228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DA3D6A-6DDB-44AC-922F-0D6A3F925C34}" type="slidenum">
              <a:rPr lang="en-US" smtClean="0">
                <a:latin typeface="Lato" panose="020F0502020204030203" pitchFamily="34" charset="0"/>
              </a:rPr>
              <a:pPr/>
              <a:t>‹#›</a:t>
            </a:fld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42E542B-0D82-457B-A08D-654DBC2DE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3935" y="6298124"/>
            <a:ext cx="274702" cy="27470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93E6E5-ADE3-4522-A7E4-A819799A5F3F}"/>
              </a:ext>
            </a:extLst>
          </p:cNvPr>
          <p:cNvCxnSpPr/>
          <p:nvPr userDrawn="1"/>
        </p:nvCxnSpPr>
        <p:spPr>
          <a:xfrm>
            <a:off x="11525250" y="6195762"/>
            <a:ext cx="0" cy="462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2D8501F-C21B-4313-849B-3DDF6B2DB118}"/>
              </a:ext>
            </a:extLst>
          </p:cNvPr>
          <p:cNvCxnSpPr/>
          <p:nvPr/>
        </p:nvCxnSpPr>
        <p:spPr>
          <a:xfrm flipV="1">
            <a:off x="4290596" y="323850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BCC92EF-28C2-4850-9633-07215898F3F9}"/>
              </a:ext>
            </a:extLst>
          </p:cNvPr>
          <p:cNvSpPr/>
          <p:nvPr/>
        </p:nvSpPr>
        <p:spPr>
          <a:xfrm>
            <a:off x="437745" y="405063"/>
            <a:ext cx="3346315" cy="6063831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606D01-69BE-4403-BA57-F7EEAECBE653}"/>
              </a:ext>
            </a:extLst>
          </p:cNvPr>
          <p:cNvSpPr txBox="1"/>
          <p:nvPr/>
        </p:nvSpPr>
        <p:spPr>
          <a:xfrm>
            <a:off x="1010083" y="2782666"/>
            <a:ext cx="223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 Your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Photo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C59C3A-56D9-4ECA-9DBC-7440E82CF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838" y="1825625"/>
            <a:ext cx="6275962" cy="3709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612EE7FA-FD7E-4DB4-AA54-942DC69EB5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06875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F70A7-9710-4105-A6D0-8779B835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17726"/>
            <a:ext cx="7315198" cy="814349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Content Placeholder 14" descr="Person in crossing">
            <a:extLst>
              <a:ext uri="{FF2B5EF4-FFF2-40B4-BE49-F238E27FC236}">
                <a16:creationId xmlns:a16="http://schemas.microsoft.com/office/drawing/2014/main" id="{86D52EAA-B1E1-4F7A-8B47-703EB837C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1" r="1"/>
          <a:stretch/>
        </p:blipFill>
        <p:spPr>
          <a:xfrm>
            <a:off x="0" y="-5"/>
            <a:ext cx="4206234" cy="68580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DDBA94C-91A3-4DED-87FF-881E650B251D}"/>
              </a:ext>
            </a:extLst>
          </p:cNvPr>
          <p:cNvSpPr/>
          <p:nvPr/>
        </p:nvSpPr>
        <p:spPr>
          <a:xfrm>
            <a:off x="0" y="0"/>
            <a:ext cx="4206235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CD6FF8-5ECD-440F-ADE1-48994637E9C6}"/>
              </a:ext>
            </a:extLst>
          </p:cNvPr>
          <p:cNvCxnSpPr/>
          <p:nvPr/>
        </p:nvCxnSpPr>
        <p:spPr>
          <a:xfrm flipV="1">
            <a:off x="4290596" y="323850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948BA64-F0F5-4A4A-A727-DAAC413D94FD}"/>
              </a:ext>
            </a:extLst>
          </p:cNvPr>
          <p:cNvSpPr/>
          <p:nvPr/>
        </p:nvSpPr>
        <p:spPr>
          <a:xfrm>
            <a:off x="437745" y="405063"/>
            <a:ext cx="3346315" cy="6063831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A97D94-8D99-4BBA-8D6C-607975336EF5}"/>
              </a:ext>
            </a:extLst>
          </p:cNvPr>
          <p:cNvSpPr txBox="1"/>
          <p:nvPr/>
        </p:nvSpPr>
        <p:spPr>
          <a:xfrm>
            <a:off x="1010083" y="2782666"/>
            <a:ext cx="223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 Your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Photo Here</a:t>
            </a:r>
          </a:p>
        </p:txBody>
      </p:sp>
      <p:pic>
        <p:nvPicPr>
          <p:cNvPr id="36" name="Content Placeholder 14" descr="Person in crossing">
            <a:extLst>
              <a:ext uri="{FF2B5EF4-FFF2-40B4-BE49-F238E27FC236}">
                <a16:creationId xmlns:a16="http://schemas.microsoft.com/office/drawing/2014/main" id="{EB22CEF9-201F-4BBD-AE85-97145A139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1" r="1"/>
          <a:stretch/>
        </p:blipFill>
        <p:spPr>
          <a:xfrm>
            <a:off x="0" y="-5"/>
            <a:ext cx="4206234" cy="685800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1238427-AA05-4CD4-8466-2F3B6831B748}"/>
              </a:ext>
            </a:extLst>
          </p:cNvPr>
          <p:cNvSpPr/>
          <p:nvPr userDrawn="1"/>
        </p:nvSpPr>
        <p:spPr>
          <a:xfrm>
            <a:off x="0" y="0"/>
            <a:ext cx="4206235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AF97B6-3839-49E7-BBCF-F225704D9AC0}"/>
              </a:ext>
            </a:extLst>
          </p:cNvPr>
          <p:cNvCxnSpPr/>
          <p:nvPr userDrawn="1"/>
        </p:nvCxnSpPr>
        <p:spPr>
          <a:xfrm flipV="1">
            <a:off x="4290596" y="323850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CC6711A-ADD5-46C7-BF47-C46F26DA03EC}"/>
              </a:ext>
            </a:extLst>
          </p:cNvPr>
          <p:cNvSpPr/>
          <p:nvPr userDrawn="1"/>
        </p:nvSpPr>
        <p:spPr>
          <a:xfrm>
            <a:off x="437745" y="405063"/>
            <a:ext cx="3346315" cy="6063831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70F530-F138-41ED-BCC3-98DB7C7366D3}"/>
              </a:ext>
            </a:extLst>
          </p:cNvPr>
          <p:cNvSpPr txBox="1"/>
          <p:nvPr userDrawn="1"/>
        </p:nvSpPr>
        <p:spPr>
          <a:xfrm>
            <a:off x="1010083" y="2782666"/>
            <a:ext cx="223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Place</a:t>
            </a:r>
            <a:r>
              <a:rPr lang="en-US" dirty="0">
                <a:solidFill>
                  <a:schemeClr val="bg1"/>
                </a:solidFill>
              </a:rPr>
              <a:t> Your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Photo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AE66B-B629-4EC8-9E62-FC12D6F1F6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0" y="6281688"/>
            <a:ext cx="7649392" cy="307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0A1C2-B777-4025-8D11-AF83DA3A14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4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6735-6233-4881-B829-18631AAB4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38200" y="6264676"/>
            <a:ext cx="10515600" cy="307574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6520" y="62285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2ED03-B0BF-443E-84BC-75D5432085F1}"/>
              </a:ext>
            </a:extLst>
          </p:cNvPr>
          <p:cNvSpPr/>
          <p:nvPr/>
        </p:nvSpPr>
        <p:spPr>
          <a:xfrm>
            <a:off x="-25283" y="1161411"/>
            <a:ext cx="12192000" cy="486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67712-66BC-4D11-B1A1-4B5CA691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6" y="317726"/>
            <a:ext cx="11672722" cy="6960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AEE65-AA36-4E60-A093-A29FE4E3D476}"/>
              </a:ext>
            </a:extLst>
          </p:cNvPr>
          <p:cNvSpPr/>
          <p:nvPr/>
        </p:nvSpPr>
        <p:spPr>
          <a:xfrm>
            <a:off x="-25283" y="1161411"/>
            <a:ext cx="12192000" cy="486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59346A-F917-4C77-BFCD-C73BD3FBD398}"/>
              </a:ext>
            </a:extLst>
          </p:cNvPr>
          <p:cNvSpPr/>
          <p:nvPr userDrawn="1"/>
        </p:nvSpPr>
        <p:spPr>
          <a:xfrm>
            <a:off x="-25283" y="1132836"/>
            <a:ext cx="12192000" cy="486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8039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 slide -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39DF8F-305F-40F0-B3F7-AF7BFF2CA3CC}"/>
              </a:ext>
            </a:extLst>
          </p:cNvPr>
          <p:cNvSpPr/>
          <p:nvPr/>
        </p:nvSpPr>
        <p:spPr>
          <a:xfrm>
            <a:off x="1" y="1143000"/>
            <a:ext cx="2703442" cy="4810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5003BC-DBE0-4E56-B4ED-F61441EBEE46}"/>
              </a:ext>
            </a:extLst>
          </p:cNvPr>
          <p:cNvSpPr/>
          <p:nvPr userDrawn="1"/>
        </p:nvSpPr>
        <p:spPr>
          <a:xfrm>
            <a:off x="1" y="1143000"/>
            <a:ext cx="2703442" cy="4810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86370" y="1990878"/>
            <a:ext cx="6883349" cy="399782"/>
          </a:xfrm>
        </p:spPr>
        <p:txBody>
          <a:bodyPr/>
          <a:lstStyle>
            <a:lvl1pPr marL="0" indent="0">
              <a:buFontTx/>
              <a:buNone/>
              <a:defRPr b="1" spc="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6520" y="62285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D5CCB4A-33C3-42FE-94C6-F2D4FD1B965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86371" y="2475621"/>
            <a:ext cx="6883348" cy="399783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C6B6D36-A3F3-4241-BFEE-AE69AF5BBA0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586371" y="2996589"/>
            <a:ext cx="6883348" cy="226947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1800"/>
              </a:spcBef>
              <a:buFontTx/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670BE-C1AE-402B-B330-F2D0ABC7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6" y="317726"/>
            <a:ext cx="11702540" cy="6960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DA71C-5FE9-45E6-A8A2-207026EDDB9D}"/>
              </a:ext>
            </a:extLst>
          </p:cNvPr>
          <p:cNvSpPr/>
          <p:nvPr/>
        </p:nvSpPr>
        <p:spPr>
          <a:xfrm>
            <a:off x="1" y="1143000"/>
            <a:ext cx="2703442" cy="4810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79CDF42-0A10-487C-9CDD-2064A4491E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1249" y="1990878"/>
            <a:ext cx="3249612" cy="3138488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747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 slide -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A36C6DE-7493-4096-A630-1DB595D4380B}"/>
              </a:ext>
            </a:extLst>
          </p:cNvPr>
          <p:cNvSpPr/>
          <p:nvPr/>
        </p:nvSpPr>
        <p:spPr>
          <a:xfrm>
            <a:off x="1" y="1143000"/>
            <a:ext cx="1888434" cy="4810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05FA41-11C7-4CE8-9EC6-90EEDBD3CD63}"/>
              </a:ext>
            </a:extLst>
          </p:cNvPr>
          <p:cNvSpPr/>
          <p:nvPr userDrawn="1"/>
        </p:nvSpPr>
        <p:spPr>
          <a:xfrm>
            <a:off x="1" y="1143000"/>
            <a:ext cx="1888434" cy="4810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671A609-F31D-4703-9E51-07BED48A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8176" y="62285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75E743-6869-4603-B881-E4D57FF8934C}"/>
              </a:ext>
            </a:extLst>
          </p:cNvPr>
          <p:cNvCxnSpPr/>
          <p:nvPr/>
        </p:nvCxnSpPr>
        <p:spPr>
          <a:xfrm>
            <a:off x="11506200" y="6214812"/>
            <a:ext cx="0" cy="405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0E737B36-7537-46A3-AC07-7064F9AD5CB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10394" y="1210935"/>
            <a:ext cx="8182859" cy="399782"/>
          </a:xfrm>
        </p:spPr>
        <p:txBody>
          <a:bodyPr/>
          <a:lstStyle>
            <a:lvl1pPr marL="0" indent="0">
              <a:buFontTx/>
              <a:buNone/>
              <a:defRPr sz="2000" b="1" spc="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622F109-88CE-4AB4-B20C-5131A0874AD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710395" y="1607898"/>
            <a:ext cx="8182859" cy="318979"/>
          </a:xfr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A5EECAB-4579-482F-90BD-921F75D2783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2710395" y="1887030"/>
            <a:ext cx="8182860" cy="696064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1800"/>
              </a:spcBef>
              <a:buFontTx/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6DC391E3-1B4E-4D5B-BE60-2A144286FA2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710394" y="2845954"/>
            <a:ext cx="8182859" cy="399782"/>
          </a:xfrm>
        </p:spPr>
        <p:txBody>
          <a:bodyPr/>
          <a:lstStyle>
            <a:lvl1pPr marL="0" indent="0">
              <a:buFontTx/>
              <a:buNone/>
              <a:defRPr sz="2000" b="1" spc="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EEB9BF8-5B4D-47BC-A617-56316FE88BB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2710395" y="3242917"/>
            <a:ext cx="8182859" cy="399783"/>
          </a:xfr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51B0431F-B81E-4CFC-A537-D53B2638763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2710395" y="3562057"/>
            <a:ext cx="8182860" cy="602756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ts val="1800"/>
              </a:spcBef>
              <a:buFontTx/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E1D6CA68-A721-4605-8C9C-5705933292AB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2710394" y="4352605"/>
            <a:ext cx="8182859" cy="399782"/>
          </a:xfrm>
        </p:spPr>
        <p:txBody>
          <a:bodyPr/>
          <a:lstStyle>
            <a:lvl1pPr marL="0" indent="0">
              <a:buFontTx/>
              <a:buNone/>
              <a:defRPr sz="2000" b="1" spc="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739D915C-7BFE-4D73-A6B8-6134F3D09F4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10395" y="4749568"/>
            <a:ext cx="8182859" cy="399783"/>
          </a:xfr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24EB21E1-71DC-44E9-9477-44080B6162B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2710395" y="5068708"/>
            <a:ext cx="8182860" cy="679228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ts val="1800"/>
              </a:spcBef>
              <a:buFontTx/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CA86B-754C-42A0-AE3D-C84C89EF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317726"/>
            <a:ext cx="11820316" cy="6960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5DA23-0BF7-451F-AC98-6E689757AA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4741" y="1364342"/>
            <a:ext cx="1267048" cy="122372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8852A02-45F5-473D-8EDB-D1FAA91828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4741" y="3009962"/>
            <a:ext cx="1267048" cy="122372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EBC7623-D27D-43B2-BAC1-F34E878D34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24741" y="4524216"/>
            <a:ext cx="1267048" cy="122372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47697F-D5D0-4C7F-B594-E70E98900797}"/>
              </a:ext>
            </a:extLst>
          </p:cNvPr>
          <p:cNvCxnSpPr/>
          <p:nvPr/>
        </p:nvCxnSpPr>
        <p:spPr>
          <a:xfrm>
            <a:off x="11506200" y="6214812"/>
            <a:ext cx="0" cy="405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2AA69B6-D15E-41B8-B3FA-8087EF6B40D3}"/>
              </a:ext>
            </a:extLst>
          </p:cNvPr>
          <p:cNvCxnSpPr/>
          <p:nvPr userDrawn="1"/>
        </p:nvCxnSpPr>
        <p:spPr>
          <a:xfrm>
            <a:off x="11506200" y="6214812"/>
            <a:ext cx="0" cy="405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4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EC206A0-EA46-4766-B276-D26074D79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b="16678"/>
          <a:stretch/>
        </p:blipFill>
        <p:spPr>
          <a:xfrm>
            <a:off x="-1" y="-8797"/>
            <a:ext cx="12204963" cy="68667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52505D-894F-483F-84C1-0398422CF7F3}"/>
              </a:ext>
            </a:extLst>
          </p:cNvPr>
          <p:cNvSpPr/>
          <p:nvPr/>
        </p:nvSpPr>
        <p:spPr>
          <a:xfrm>
            <a:off x="0" y="1138200"/>
            <a:ext cx="12204963" cy="4591392"/>
          </a:xfrm>
          <a:prstGeom prst="rect">
            <a:avLst/>
          </a:prstGeom>
          <a:solidFill>
            <a:srgbClr val="294C5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801" y="2236700"/>
            <a:ext cx="5850253" cy="22831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84B55F-8E08-4526-9583-79FD738BC718}"/>
              </a:ext>
            </a:extLst>
          </p:cNvPr>
          <p:cNvCxnSpPr>
            <a:cxnSpLocks/>
          </p:cNvCxnSpPr>
          <p:nvPr/>
        </p:nvCxnSpPr>
        <p:spPr>
          <a:xfrm flipV="1">
            <a:off x="4737201" y="2236701"/>
            <a:ext cx="0" cy="22831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DDF6DDA5-EBD4-40D2-A841-A1C99559CC12}"/>
              </a:ext>
            </a:extLst>
          </p:cNvPr>
          <p:cNvSpPr txBox="1">
            <a:spLocks/>
          </p:cNvSpPr>
          <p:nvPr/>
        </p:nvSpPr>
        <p:spPr>
          <a:xfrm>
            <a:off x="1007724" y="2249265"/>
            <a:ext cx="3321084" cy="22831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PT Serif" panose="020A0603040505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7200" dirty="0">
                <a:solidFill>
                  <a:schemeClr val="accent5"/>
                </a:solidFill>
              </a:rPr>
              <a:t>Thank </a:t>
            </a:r>
          </a:p>
          <a:p>
            <a:pPr algn="r"/>
            <a:r>
              <a:rPr lang="en-US" sz="7200" dirty="0">
                <a:solidFill>
                  <a:schemeClr val="accent5"/>
                </a:solidFill>
              </a:rPr>
              <a:t>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CF11F-1E02-4F90-AFA1-F61E63AD128B}"/>
              </a:ext>
            </a:extLst>
          </p:cNvPr>
          <p:cNvSpPr txBox="1"/>
          <p:nvPr/>
        </p:nvSpPr>
        <p:spPr>
          <a:xfrm>
            <a:off x="7706387" y="5229385"/>
            <a:ext cx="416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50" baseline="0" dirty="0">
                <a:solidFill>
                  <a:schemeClr val="accent5"/>
                </a:solidFill>
              </a:rPr>
              <a:t>JohnsonFinancialGroup.Com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03FD09-7427-437E-895C-17B8598383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927" y="5837173"/>
            <a:ext cx="3807700" cy="91324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467A8F4-30A0-49D2-B957-906F217542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b="16678"/>
          <a:stretch/>
        </p:blipFill>
        <p:spPr>
          <a:xfrm>
            <a:off x="-1" y="-8797"/>
            <a:ext cx="12204963" cy="68667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64A823-6C6E-4CEB-BCD0-C34C6FFDC437}"/>
              </a:ext>
            </a:extLst>
          </p:cNvPr>
          <p:cNvSpPr/>
          <p:nvPr/>
        </p:nvSpPr>
        <p:spPr>
          <a:xfrm>
            <a:off x="0" y="1138200"/>
            <a:ext cx="12204963" cy="4591392"/>
          </a:xfrm>
          <a:prstGeom prst="rect">
            <a:avLst/>
          </a:prstGeom>
          <a:solidFill>
            <a:srgbClr val="294C5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C3A22F-0E50-4FB5-9959-5F2AEAF68432}"/>
              </a:ext>
            </a:extLst>
          </p:cNvPr>
          <p:cNvCxnSpPr>
            <a:cxnSpLocks/>
          </p:cNvCxnSpPr>
          <p:nvPr/>
        </p:nvCxnSpPr>
        <p:spPr>
          <a:xfrm flipV="1">
            <a:off x="4737201" y="2236701"/>
            <a:ext cx="0" cy="22831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EE491E8-0F60-4B1F-81D0-421FB0D1488B}"/>
              </a:ext>
            </a:extLst>
          </p:cNvPr>
          <p:cNvSpPr txBox="1">
            <a:spLocks/>
          </p:cNvSpPr>
          <p:nvPr/>
        </p:nvSpPr>
        <p:spPr>
          <a:xfrm>
            <a:off x="1007724" y="2249265"/>
            <a:ext cx="3321084" cy="22831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PT Serif" panose="020A0603040505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7200" dirty="0">
                <a:solidFill>
                  <a:schemeClr val="accent5"/>
                </a:solidFill>
              </a:rPr>
              <a:t>Thank </a:t>
            </a:r>
          </a:p>
          <a:p>
            <a:pPr algn="r"/>
            <a:r>
              <a:rPr lang="en-US" sz="7200" dirty="0">
                <a:solidFill>
                  <a:schemeClr val="accent5"/>
                </a:solidFill>
              </a:rPr>
              <a:t>You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EA584F-FCF2-4F3F-8BFB-8C616969E41D}"/>
              </a:ext>
            </a:extLst>
          </p:cNvPr>
          <p:cNvSpPr txBox="1"/>
          <p:nvPr/>
        </p:nvSpPr>
        <p:spPr>
          <a:xfrm>
            <a:off x="7706387" y="5229385"/>
            <a:ext cx="416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50" baseline="0" dirty="0">
                <a:solidFill>
                  <a:schemeClr val="accent5"/>
                </a:solidFill>
              </a:rPr>
              <a:t>JohnsonFinancialGroup.Com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C9EB03-E4C1-485D-B5EF-405625861D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927" y="5837173"/>
            <a:ext cx="3807700" cy="913245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EC1FE61-5A2D-4F95-8BD3-2B3EEF383A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b="16678"/>
          <a:stretch/>
        </p:blipFill>
        <p:spPr>
          <a:xfrm>
            <a:off x="-1" y="-8797"/>
            <a:ext cx="12204963" cy="68667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6B1D688-76D1-4291-977B-52F3DA5AB5A7}"/>
              </a:ext>
            </a:extLst>
          </p:cNvPr>
          <p:cNvSpPr/>
          <p:nvPr userDrawn="1"/>
        </p:nvSpPr>
        <p:spPr>
          <a:xfrm>
            <a:off x="0" y="1138200"/>
            <a:ext cx="12204963" cy="4591392"/>
          </a:xfrm>
          <a:prstGeom prst="rect">
            <a:avLst/>
          </a:prstGeom>
          <a:solidFill>
            <a:srgbClr val="294C5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101E5C-AB03-4B77-AB73-5CE86BCE6032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7201" y="2236701"/>
            <a:ext cx="0" cy="22831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BADC878D-E48A-4096-8D88-4FFD3055CC0B}"/>
              </a:ext>
            </a:extLst>
          </p:cNvPr>
          <p:cNvSpPr txBox="1">
            <a:spLocks/>
          </p:cNvSpPr>
          <p:nvPr userDrawn="1"/>
        </p:nvSpPr>
        <p:spPr>
          <a:xfrm>
            <a:off x="1007724" y="2249265"/>
            <a:ext cx="3321084" cy="22831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PT Serif" panose="020A0603040505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7200" dirty="0">
                <a:solidFill>
                  <a:schemeClr val="accent4"/>
                </a:solidFill>
              </a:rPr>
              <a:t>Thank </a:t>
            </a:r>
          </a:p>
          <a:p>
            <a:pPr algn="r"/>
            <a:r>
              <a:rPr lang="en-US" sz="7200" dirty="0">
                <a:solidFill>
                  <a:schemeClr val="accent4"/>
                </a:solidFill>
              </a:rPr>
              <a:t>You</a:t>
            </a:r>
          </a:p>
        </p:txBody>
      </p:sp>
      <p:pic>
        <p:nvPicPr>
          <p:cNvPr id="25" name="Picture 24" descr="Text, logo&#10;&#10;Description automatically generated">
            <a:extLst>
              <a:ext uri="{FF2B5EF4-FFF2-40B4-BE49-F238E27FC236}">
                <a16:creationId xmlns:a16="http://schemas.microsoft.com/office/drawing/2014/main" id="{9EF5FC71-303D-4484-A103-653F59B58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23" y="5219260"/>
            <a:ext cx="2988096" cy="446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03A908-0A73-1091-6814-DE91CDEA0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190"/>
          <a:stretch/>
        </p:blipFill>
        <p:spPr>
          <a:xfrm>
            <a:off x="8897816" y="5799044"/>
            <a:ext cx="2866708" cy="9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55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B42499A-C2F6-8040-95FC-5EE2E4EF0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70821"/>
            <a:ext cx="10972800" cy="4037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457200" indent="-457200" algn="ctr">
              <a:lnSpc>
                <a:spcPct val="100000"/>
              </a:lnSpc>
              <a:buClrTx/>
              <a:buFont typeface="Arial" panose="020B0604020202020204" pitchFamily="34" charset="0"/>
              <a:buNone/>
              <a:defRPr lang="en-US" sz="3600" b="0" i="0" spc="0">
                <a:solidFill>
                  <a:schemeClr val="tx2"/>
                </a:solidFill>
                <a:latin typeface="Aptos Light" panose="020B0004020202020204" pitchFamily="34" charset="0"/>
              </a:defRPr>
            </a:lvl1pPr>
          </a:lstStyle>
          <a:p>
            <a:pPr marL="0" lvl="0" indent="0" algn="ctr" defTabSz="304768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tabLst>
                <a:tab pos="0" algn="l"/>
              </a:tabLst>
            </a:pPr>
            <a:r>
              <a:rPr lang="en-US"/>
              <a:t>Main Heading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360A4A-4623-0E73-97A6-1107D7F25EB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" y="943957"/>
            <a:ext cx="10972800" cy="3333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566515F3-2CE0-4F0F-EED4-2004DCCBC0A3}"/>
              </a:ext>
            </a:extLst>
          </p:cNvPr>
          <p:cNvGrpSpPr/>
          <p:nvPr userDrawn="1"/>
        </p:nvGrpSpPr>
        <p:grpSpPr>
          <a:xfrm>
            <a:off x="152400" y="6132331"/>
            <a:ext cx="609600" cy="609600"/>
            <a:chOff x="114300" y="4589589"/>
            <a:chExt cx="457200" cy="457200"/>
          </a:xfrm>
          <a:solidFill>
            <a:schemeClr val="accent6"/>
          </a:solidFill>
        </p:grpSpPr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9CE82429-CAB0-8BEC-BDFC-EF96E1A2E4B4}"/>
                </a:ext>
              </a:extLst>
            </p:cNvPr>
            <p:cNvSpPr/>
            <p:nvPr/>
          </p:nvSpPr>
          <p:spPr>
            <a:xfrm>
              <a:off x="471583" y="4658075"/>
              <a:ext cx="66675" cy="66675"/>
            </a:xfrm>
            <a:custGeom>
              <a:avLst/>
              <a:gdLst>
                <a:gd name="connsiteX0" fmla="*/ 34195 w 66675"/>
                <a:gd name="connsiteY0" fmla="*/ 15334 h 66675"/>
                <a:gd name="connsiteX1" fmla="*/ 15145 w 66675"/>
                <a:gd name="connsiteY1" fmla="*/ 34384 h 66675"/>
                <a:gd name="connsiteX2" fmla="*/ 34195 w 66675"/>
                <a:gd name="connsiteY2" fmla="*/ 53434 h 66675"/>
                <a:gd name="connsiteX3" fmla="*/ 53245 w 66675"/>
                <a:gd name="connsiteY3" fmla="*/ 34384 h 66675"/>
                <a:gd name="connsiteX4" fmla="*/ 53245 w 66675"/>
                <a:gd name="connsiteY4" fmla="*/ 34384 h 66675"/>
                <a:gd name="connsiteX5" fmla="*/ 34195 w 66675"/>
                <a:gd name="connsiteY5" fmla="*/ 15334 h 66675"/>
                <a:gd name="connsiteX6" fmla="*/ 34195 w 66675"/>
                <a:gd name="connsiteY6" fmla="*/ 61816 h 66675"/>
                <a:gd name="connsiteX7" fmla="*/ 7145 w 66675"/>
                <a:gd name="connsiteY7" fmla="*/ 34195 h 66675"/>
                <a:gd name="connsiteX8" fmla="*/ 34766 w 66675"/>
                <a:gd name="connsiteY8" fmla="*/ 7145 h 66675"/>
                <a:gd name="connsiteX9" fmla="*/ 61817 w 66675"/>
                <a:gd name="connsiteY9" fmla="*/ 34479 h 66675"/>
                <a:gd name="connsiteX10" fmla="*/ 61817 w 66675"/>
                <a:gd name="connsiteY10" fmla="*/ 34479 h 66675"/>
                <a:gd name="connsiteX11" fmla="*/ 34481 w 66675"/>
                <a:gd name="connsiteY11" fmla="*/ 6181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34195" y="15334"/>
                  </a:moveTo>
                  <a:cubicBezTo>
                    <a:pt x="23674" y="15334"/>
                    <a:pt x="15145" y="23863"/>
                    <a:pt x="15145" y="34384"/>
                  </a:cubicBezTo>
                  <a:cubicBezTo>
                    <a:pt x="15145" y="44905"/>
                    <a:pt x="23674" y="53434"/>
                    <a:pt x="34195" y="53434"/>
                  </a:cubicBezTo>
                  <a:cubicBezTo>
                    <a:pt x="44716" y="53434"/>
                    <a:pt x="53245" y="44905"/>
                    <a:pt x="53245" y="34384"/>
                  </a:cubicBezTo>
                  <a:lnTo>
                    <a:pt x="53245" y="34384"/>
                  </a:lnTo>
                  <a:cubicBezTo>
                    <a:pt x="53245" y="23863"/>
                    <a:pt x="44716" y="15334"/>
                    <a:pt x="34195" y="15334"/>
                  </a:cubicBezTo>
                  <a:moveTo>
                    <a:pt x="34195" y="61816"/>
                  </a:moveTo>
                  <a:cubicBezTo>
                    <a:pt x="19098" y="61658"/>
                    <a:pt x="6987" y="49292"/>
                    <a:pt x="7145" y="34195"/>
                  </a:cubicBezTo>
                  <a:cubicBezTo>
                    <a:pt x="7303" y="19098"/>
                    <a:pt x="19669" y="6987"/>
                    <a:pt x="34766" y="7145"/>
                  </a:cubicBezTo>
                  <a:cubicBezTo>
                    <a:pt x="49751" y="7302"/>
                    <a:pt x="61816" y="19493"/>
                    <a:pt x="61817" y="34479"/>
                  </a:cubicBezTo>
                  <a:lnTo>
                    <a:pt x="61817" y="34479"/>
                  </a:lnTo>
                  <a:cubicBezTo>
                    <a:pt x="61817" y="49577"/>
                    <a:pt x="49578" y="61816"/>
                    <a:pt x="34481" y="6181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2DABF5A8-AEB8-97AF-71B8-FCB5E0AD381D}"/>
                </a:ext>
              </a:extLst>
            </p:cNvPr>
            <p:cNvSpPr/>
            <p:nvPr/>
          </p:nvSpPr>
          <p:spPr>
            <a:xfrm>
              <a:off x="145859" y="4778470"/>
              <a:ext cx="85725" cy="85725"/>
            </a:xfrm>
            <a:custGeom>
              <a:avLst/>
              <a:gdLst>
                <a:gd name="connsiteX0" fmla="*/ 45213 w 85725"/>
                <a:gd name="connsiteY0" fmla="*/ 10573 h 85725"/>
                <a:gd name="connsiteX1" fmla="*/ 10777 w 85725"/>
                <a:gd name="connsiteY1" fmla="*/ 44907 h 85725"/>
                <a:gd name="connsiteX2" fmla="*/ 45111 w 85725"/>
                <a:gd name="connsiteY2" fmla="*/ 79343 h 85725"/>
                <a:gd name="connsiteX3" fmla="*/ 79547 w 85725"/>
                <a:gd name="connsiteY3" fmla="*/ 45009 h 85725"/>
                <a:gd name="connsiteX4" fmla="*/ 69501 w 85725"/>
                <a:gd name="connsiteY4" fmla="*/ 20669 h 85725"/>
                <a:gd name="connsiteX5" fmla="*/ 45213 w 85725"/>
                <a:gd name="connsiteY5" fmla="*/ 10573 h 85725"/>
                <a:gd name="connsiteX6" fmla="*/ 45213 w 85725"/>
                <a:gd name="connsiteY6" fmla="*/ 83344 h 85725"/>
                <a:gd name="connsiteX7" fmla="*/ 7144 w 85725"/>
                <a:gd name="connsiteY7" fmla="*/ 45213 h 85725"/>
                <a:gd name="connsiteX8" fmla="*/ 45275 w 85725"/>
                <a:gd name="connsiteY8" fmla="*/ 7144 h 85725"/>
                <a:gd name="connsiteX9" fmla="*/ 83344 w 85725"/>
                <a:gd name="connsiteY9" fmla="*/ 45275 h 85725"/>
                <a:gd name="connsiteX10" fmla="*/ 72359 w 85725"/>
                <a:gd name="connsiteY10" fmla="*/ 72009 h 85725"/>
                <a:gd name="connsiteX11" fmla="*/ 45213 w 85725"/>
                <a:gd name="connsiteY11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45213" y="10573"/>
                  </a:moveTo>
                  <a:cubicBezTo>
                    <a:pt x="26222" y="10545"/>
                    <a:pt x="10805" y="25917"/>
                    <a:pt x="10777" y="44907"/>
                  </a:cubicBezTo>
                  <a:cubicBezTo>
                    <a:pt x="10749" y="63898"/>
                    <a:pt x="26121" y="79315"/>
                    <a:pt x="45111" y="79343"/>
                  </a:cubicBezTo>
                  <a:cubicBezTo>
                    <a:pt x="64102" y="79371"/>
                    <a:pt x="79519" y="63999"/>
                    <a:pt x="79547" y="45009"/>
                  </a:cubicBezTo>
                  <a:cubicBezTo>
                    <a:pt x="79561" y="35884"/>
                    <a:pt x="75947" y="27128"/>
                    <a:pt x="69501" y="20669"/>
                  </a:cubicBezTo>
                  <a:cubicBezTo>
                    <a:pt x="63069" y="14209"/>
                    <a:pt x="54329" y="10576"/>
                    <a:pt x="45213" y="10573"/>
                  </a:cubicBezTo>
                  <a:moveTo>
                    <a:pt x="45213" y="83344"/>
                  </a:moveTo>
                  <a:cubicBezTo>
                    <a:pt x="24171" y="83327"/>
                    <a:pt x="7127" y="66255"/>
                    <a:pt x="7144" y="45213"/>
                  </a:cubicBezTo>
                  <a:cubicBezTo>
                    <a:pt x="7161" y="24171"/>
                    <a:pt x="24233" y="7127"/>
                    <a:pt x="45275" y="7144"/>
                  </a:cubicBezTo>
                  <a:cubicBezTo>
                    <a:pt x="66317" y="7161"/>
                    <a:pt x="83361" y="24233"/>
                    <a:pt x="83344" y="45275"/>
                  </a:cubicBezTo>
                  <a:cubicBezTo>
                    <a:pt x="83336" y="55283"/>
                    <a:pt x="79390" y="64886"/>
                    <a:pt x="72359" y="72009"/>
                  </a:cubicBezTo>
                  <a:cubicBezTo>
                    <a:pt x="65193" y="79269"/>
                    <a:pt x="55414" y="83352"/>
                    <a:pt x="45213" y="833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83FE9A-C42A-1816-D63E-5F5D7C5CE4F9}"/>
                </a:ext>
              </a:extLst>
            </p:cNvPr>
            <p:cNvSpPr/>
            <p:nvPr/>
          </p:nvSpPr>
          <p:spPr>
            <a:xfrm>
              <a:off x="303181" y="4812569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16955 w 19050"/>
                <a:gd name="connsiteY1" fmla="*/ 7144 h 19050"/>
                <a:gd name="connsiteX2" fmla="*/ 16955 w 19050"/>
                <a:gd name="connsiteY2" fmla="*/ 15335 h 19050"/>
                <a:gd name="connsiteX3" fmla="*/ 7144 w 19050"/>
                <a:gd name="connsiteY3" fmla="*/ 153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lnTo>
                    <a:pt x="16955" y="7144"/>
                  </a:lnTo>
                  <a:lnTo>
                    <a:pt x="16955" y="15335"/>
                  </a:lnTo>
                  <a:lnTo>
                    <a:pt x="7144" y="15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AC4489-36D1-B592-F147-C440A425AAAE}"/>
                </a:ext>
              </a:extLst>
            </p:cNvPr>
            <p:cNvSpPr/>
            <p:nvPr/>
          </p:nvSpPr>
          <p:spPr>
            <a:xfrm>
              <a:off x="240506" y="4812379"/>
              <a:ext cx="57150" cy="19050"/>
            </a:xfrm>
            <a:custGeom>
              <a:avLst/>
              <a:gdLst>
                <a:gd name="connsiteX0" fmla="*/ 28099 w 57150"/>
                <a:gd name="connsiteY0" fmla="*/ 15335 h 19050"/>
                <a:gd name="connsiteX1" fmla="*/ 7144 w 57150"/>
                <a:gd name="connsiteY1" fmla="*/ 15335 h 19050"/>
                <a:gd name="connsiteX2" fmla="*/ 7144 w 57150"/>
                <a:gd name="connsiteY2" fmla="*/ 7144 h 19050"/>
                <a:gd name="connsiteX3" fmla="*/ 28099 w 57150"/>
                <a:gd name="connsiteY3" fmla="*/ 7144 h 19050"/>
                <a:gd name="connsiteX4" fmla="*/ 59436 w 57150"/>
                <a:gd name="connsiteY4" fmla="*/ 15335 h 19050"/>
                <a:gd name="connsiteX5" fmla="*/ 38481 w 57150"/>
                <a:gd name="connsiteY5" fmla="*/ 15335 h 19050"/>
                <a:gd name="connsiteX6" fmla="*/ 38481 w 57150"/>
                <a:gd name="connsiteY6" fmla="*/ 7144 h 19050"/>
                <a:gd name="connsiteX7" fmla="*/ 59436 w 57150"/>
                <a:gd name="connsiteY7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19050">
                  <a:moveTo>
                    <a:pt x="28099" y="15335"/>
                  </a:moveTo>
                  <a:lnTo>
                    <a:pt x="7144" y="15335"/>
                  </a:lnTo>
                  <a:lnTo>
                    <a:pt x="7144" y="7144"/>
                  </a:lnTo>
                  <a:lnTo>
                    <a:pt x="28099" y="7144"/>
                  </a:lnTo>
                  <a:close/>
                  <a:moveTo>
                    <a:pt x="59436" y="15335"/>
                  </a:moveTo>
                  <a:lnTo>
                    <a:pt x="38481" y="15335"/>
                  </a:lnTo>
                  <a:lnTo>
                    <a:pt x="38481" y="7144"/>
                  </a:lnTo>
                  <a:lnTo>
                    <a:pt x="5943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430B02-7D31-743E-1A01-7AC5E07DCE02}"/>
                </a:ext>
              </a:extLst>
            </p:cNvPr>
            <p:cNvSpPr/>
            <p:nvPr/>
          </p:nvSpPr>
          <p:spPr>
            <a:xfrm>
              <a:off x="220313" y="4812569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16954 w 19050"/>
                <a:gd name="connsiteY1" fmla="*/ 7144 h 19050"/>
                <a:gd name="connsiteX2" fmla="*/ 16954 w 19050"/>
                <a:gd name="connsiteY2" fmla="*/ 15335 h 19050"/>
                <a:gd name="connsiteX3" fmla="*/ 7144 w 19050"/>
                <a:gd name="connsiteY3" fmla="*/ 153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lnTo>
                    <a:pt x="16954" y="7144"/>
                  </a:lnTo>
                  <a:lnTo>
                    <a:pt x="16954" y="15335"/>
                  </a:lnTo>
                  <a:lnTo>
                    <a:pt x="7144" y="15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925DEF24-3EB1-72E0-D805-DA717B23EE8E}"/>
                </a:ext>
              </a:extLst>
            </p:cNvPr>
            <p:cNvSpPr/>
            <p:nvPr/>
          </p:nvSpPr>
          <p:spPr>
            <a:xfrm>
              <a:off x="417957" y="4701984"/>
              <a:ext cx="66675" cy="66675"/>
            </a:xfrm>
            <a:custGeom>
              <a:avLst/>
              <a:gdLst>
                <a:gd name="connsiteX0" fmla="*/ 54293 w 66675"/>
                <a:gd name="connsiteY0" fmla="*/ 26956 h 66675"/>
                <a:gd name="connsiteX1" fmla="*/ 48768 w 66675"/>
                <a:gd name="connsiteY1" fmla="*/ 20955 h 66675"/>
                <a:gd name="connsiteX2" fmla="*/ 62579 w 66675"/>
                <a:gd name="connsiteY2" fmla="*/ 7144 h 66675"/>
                <a:gd name="connsiteX3" fmla="*/ 68294 w 66675"/>
                <a:gd name="connsiteY3" fmla="*/ 12859 h 66675"/>
                <a:gd name="connsiteX4" fmla="*/ 33623 w 66675"/>
                <a:gd name="connsiteY4" fmla="*/ 47720 h 66675"/>
                <a:gd name="connsiteX5" fmla="*/ 27813 w 66675"/>
                <a:gd name="connsiteY5" fmla="*/ 41910 h 66675"/>
                <a:gd name="connsiteX6" fmla="*/ 41624 w 66675"/>
                <a:gd name="connsiteY6" fmla="*/ 28099 h 66675"/>
                <a:gd name="connsiteX7" fmla="*/ 47434 w 66675"/>
                <a:gd name="connsiteY7" fmla="*/ 33909 h 66675"/>
                <a:gd name="connsiteX8" fmla="*/ 12859 w 66675"/>
                <a:gd name="connsiteY8" fmla="*/ 68580 h 66675"/>
                <a:gd name="connsiteX9" fmla="*/ 7144 w 66675"/>
                <a:gd name="connsiteY9" fmla="*/ 62770 h 66675"/>
                <a:gd name="connsiteX10" fmla="*/ 20955 w 66675"/>
                <a:gd name="connsiteY10" fmla="*/ 48959 h 66675"/>
                <a:gd name="connsiteX11" fmla="*/ 26670 w 66675"/>
                <a:gd name="connsiteY11" fmla="*/ 5467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54293" y="26956"/>
                  </a:moveTo>
                  <a:lnTo>
                    <a:pt x="48768" y="20955"/>
                  </a:lnTo>
                  <a:lnTo>
                    <a:pt x="62579" y="7144"/>
                  </a:lnTo>
                  <a:lnTo>
                    <a:pt x="68294" y="12859"/>
                  </a:lnTo>
                  <a:close/>
                  <a:moveTo>
                    <a:pt x="33623" y="47720"/>
                  </a:moveTo>
                  <a:lnTo>
                    <a:pt x="27813" y="41910"/>
                  </a:lnTo>
                  <a:lnTo>
                    <a:pt x="41624" y="28099"/>
                  </a:lnTo>
                  <a:lnTo>
                    <a:pt x="47434" y="33909"/>
                  </a:lnTo>
                  <a:close/>
                  <a:moveTo>
                    <a:pt x="12859" y="68580"/>
                  </a:moveTo>
                  <a:lnTo>
                    <a:pt x="7144" y="62770"/>
                  </a:lnTo>
                  <a:lnTo>
                    <a:pt x="20955" y="48959"/>
                  </a:lnTo>
                  <a:lnTo>
                    <a:pt x="26670" y="54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AE049BD4-E9CE-D9E6-B941-00EE87DAAD2F}"/>
                </a:ext>
              </a:extLst>
            </p:cNvPr>
            <p:cNvSpPr/>
            <p:nvPr/>
          </p:nvSpPr>
          <p:spPr>
            <a:xfrm>
              <a:off x="338995" y="4789328"/>
              <a:ext cx="66675" cy="66675"/>
            </a:xfrm>
            <a:custGeom>
              <a:avLst/>
              <a:gdLst>
                <a:gd name="connsiteX0" fmla="*/ 61817 w 66675"/>
                <a:gd name="connsiteY0" fmla="*/ 34481 h 66675"/>
                <a:gd name="connsiteX1" fmla="*/ 34480 w 66675"/>
                <a:gd name="connsiteY1" fmla="*/ 61817 h 66675"/>
                <a:gd name="connsiteX2" fmla="*/ 7144 w 66675"/>
                <a:gd name="connsiteY2" fmla="*/ 34481 h 66675"/>
                <a:gd name="connsiteX3" fmla="*/ 34480 w 66675"/>
                <a:gd name="connsiteY3" fmla="*/ 7144 h 66675"/>
                <a:gd name="connsiteX4" fmla="*/ 61817 w 66675"/>
                <a:gd name="connsiteY4" fmla="*/ 344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1817" y="34481"/>
                  </a:moveTo>
                  <a:cubicBezTo>
                    <a:pt x="61817" y="49578"/>
                    <a:pt x="49578" y="61817"/>
                    <a:pt x="34480" y="61817"/>
                  </a:cubicBezTo>
                  <a:cubicBezTo>
                    <a:pt x="19383" y="61817"/>
                    <a:pt x="7144" y="49578"/>
                    <a:pt x="7144" y="34481"/>
                  </a:cubicBezTo>
                  <a:cubicBezTo>
                    <a:pt x="7144" y="19383"/>
                    <a:pt x="19383" y="7144"/>
                    <a:pt x="34480" y="7144"/>
                  </a:cubicBezTo>
                  <a:cubicBezTo>
                    <a:pt x="49578" y="7144"/>
                    <a:pt x="61817" y="19383"/>
                    <a:pt x="61817" y="344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A0565D09-7A82-308B-97DB-F816A1BC674A}"/>
                </a:ext>
              </a:extLst>
            </p:cNvPr>
            <p:cNvSpPr/>
            <p:nvPr/>
          </p:nvSpPr>
          <p:spPr>
            <a:xfrm>
              <a:off x="302990" y="4753228"/>
              <a:ext cx="133350" cy="133350"/>
            </a:xfrm>
            <a:custGeom>
              <a:avLst/>
              <a:gdLst>
                <a:gd name="connsiteX0" fmla="*/ 70485 w 133350"/>
                <a:gd name="connsiteY0" fmla="*/ 7144 h 133350"/>
                <a:gd name="connsiteX1" fmla="*/ 7144 w 133350"/>
                <a:gd name="connsiteY1" fmla="*/ 70676 h 133350"/>
                <a:gd name="connsiteX2" fmla="*/ 70676 w 133350"/>
                <a:gd name="connsiteY2" fmla="*/ 134017 h 133350"/>
                <a:gd name="connsiteX3" fmla="*/ 134017 w 133350"/>
                <a:gd name="connsiteY3" fmla="*/ 70580 h 133350"/>
                <a:gd name="connsiteX4" fmla="*/ 70580 w 133350"/>
                <a:gd name="connsiteY4" fmla="*/ 7144 h 133350"/>
                <a:gd name="connsiteX5" fmla="*/ 70485 w 133350"/>
                <a:gd name="connsiteY5" fmla="*/ 7144 h 133350"/>
                <a:gd name="connsiteX6" fmla="*/ 70485 w 133350"/>
                <a:gd name="connsiteY6" fmla="*/ 118586 h 133350"/>
                <a:gd name="connsiteX7" fmla="*/ 22860 w 133350"/>
                <a:gd name="connsiteY7" fmla="*/ 70961 h 133350"/>
                <a:gd name="connsiteX8" fmla="*/ 70485 w 133350"/>
                <a:gd name="connsiteY8" fmla="*/ 23336 h 133350"/>
                <a:gd name="connsiteX9" fmla="*/ 118110 w 133350"/>
                <a:gd name="connsiteY9" fmla="*/ 70961 h 133350"/>
                <a:gd name="connsiteX10" fmla="*/ 70485 w 133350"/>
                <a:gd name="connsiteY10" fmla="*/ 11858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" h="133350">
                  <a:moveTo>
                    <a:pt x="70485" y="7144"/>
                  </a:moveTo>
                  <a:cubicBezTo>
                    <a:pt x="35450" y="7196"/>
                    <a:pt x="7091" y="35641"/>
                    <a:pt x="7144" y="70676"/>
                  </a:cubicBezTo>
                  <a:cubicBezTo>
                    <a:pt x="7196" y="105710"/>
                    <a:pt x="35641" y="134069"/>
                    <a:pt x="70676" y="134017"/>
                  </a:cubicBezTo>
                  <a:cubicBezTo>
                    <a:pt x="105673" y="133964"/>
                    <a:pt x="134017" y="105578"/>
                    <a:pt x="134017" y="70580"/>
                  </a:cubicBezTo>
                  <a:cubicBezTo>
                    <a:pt x="134017" y="35545"/>
                    <a:pt x="105615" y="7144"/>
                    <a:pt x="70580" y="7144"/>
                  </a:cubicBezTo>
                  <a:cubicBezTo>
                    <a:pt x="70549" y="7144"/>
                    <a:pt x="70517" y="7144"/>
                    <a:pt x="70485" y="7144"/>
                  </a:cubicBezTo>
                  <a:close/>
                  <a:moveTo>
                    <a:pt x="70485" y="118586"/>
                  </a:moveTo>
                  <a:cubicBezTo>
                    <a:pt x="44182" y="118586"/>
                    <a:pt x="22860" y="97264"/>
                    <a:pt x="22860" y="70961"/>
                  </a:cubicBezTo>
                  <a:cubicBezTo>
                    <a:pt x="22860" y="44659"/>
                    <a:pt x="44182" y="23336"/>
                    <a:pt x="70485" y="23336"/>
                  </a:cubicBezTo>
                  <a:cubicBezTo>
                    <a:pt x="96788" y="23336"/>
                    <a:pt x="118110" y="44659"/>
                    <a:pt x="118110" y="70961"/>
                  </a:cubicBezTo>
                  <a:cubicBezTo>
                    <a:pt x="118110" y="97264"/>
                    <a:pt x="96788" y="118586"/>
                    <a:pt x="70485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18574263-E30D-B60B-B5A9-87A983A4F96D}"/>
                </a:ext>
              </a:extLst>
            </p:cNvPr>
            <p:cNvSpPr/>
            <p:nvPr/>
          </p:nvSpPr>
          <p:spPr>
            <a:xfrm>
              <a:off x="302990" y="4753228"/>
              <a:ext cx="133350" cy="133350"/>
            </a:xfrm>
            <a:custGeom>
              <a:avLst/>
              <a:gdLst>
                <a:gd name="connsiteX0" fmla="*/ 70485 w 133350"/>
                <a:gd name="connsiteY0" fmla="*/ 7144 h 133350"/>
                <a:gd name="connsiteX1" fmla="*/ 7144 w 133350"/>
                <a:gd name="connsiteY1" fmla="*/ 70676 h 133350"/>
                <a:gd name="connsiteX2" fmla="*/ 70676 w 133350"/>
                <a:gd name="connsiteY2" fmla="*/ 134017 h 133350"/>
                <a:gd name="connsiteX3" fmla="*/ 134017 w 133350"/>
                <a:gd name="connsiteY3" fmla="*/ 70580 h 133350"/>
                <a:gd name="connsiteX4" fmla="*/ 70580 w 133350"/>
                <a:gd name="connsiteY4" fmla="*/ 7144 h 133350"/>
                <a:gd name="connsiteX5" fmla="*/ 70485 w 133350"/>
                <a:gd name="connsiteY5" fmla="*/ 7144 h 133350"/>
                <a:gd name="connsiteX6" fmla="*/ 70485 w 133350"/>
                <a:gd name="connsiteY6" fmla="*/ 118586 h 133350"/>
                <a:gd name="connsiteX7" fmla="*/ 22860 w 133350"/>
                <a:gd name="connsiteY7" fmla="*/ 70961 h 133350"/>
                <a:gd name="connsiteX8" fmla="*/ 70485 w 133350"/>
                <a:gd name="connsiteY8" fmla="*/ 23336 h 133350"/>
                <a:gd name="connsiteX9" fmla="*/ 118110 w 133350"/>
                <a:gd name="connsiteY9" fmla="*/ 70961 h 133350"/>
                <a:gd name="connsiteX10" fmla="*/ 70485 w 133350"/>
                <a:gd name="connsiteY10" fmla="*/ 11858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" h="133350">
                  <a:moveTo>
                    <a:pt x="70485" y="7144"/>
                  </a:moveTo>
                  <a:cubicBezTo>
                    <a:pt x="35450" y="7196"/>
                    <a:pt x="7091" y="35641"/>
                    <a:pt x="7144" y="70676"/>
                  </a:cubicBezTo>
                  <a:cubicBezTo>
                    <a:pt x="7196" y="105710"/>
                    <a:pt x="35641" y="134069"/>
                    <a:pt x="70676" y="134017"/>
                  </a:cubicBezTo>
                  <a:cubicBezTo>
                    <a:pt x="105673" y="133964"/>
                    <a:pt x="134017" y="105578"/>
                    <a:pt x="134017" y="70580"/>
                  </a:cubicBezTo>
                  <a:cubicBezTo>
                    <a:pt x="134017" y="35545"/>
                    <a:pt x="105615" y="7144"/>
                    <a:pt x="70580" y="7144"/>
                  </a:cubicBezTo>
                  <a:cubicBezTo>
                    <a:pt x="70549" y="7144"/>
                    <a:pt x="70517" y="7144"/>
                    <a:pt x="70485" y="7144"/>
                  </a:cubicBezTo>
                  <a:close/>
                  <a:moveTo>
                    <a:pt x="70485" y="118586"/>
                  </a:moveTo>
                  <a:cubicBezTo>
                    <a:pt x="44182" y="118586"/>
                    <a:pt x="22860" y="97264"/>
                    <a:pt x="22860" y="70961"/>
                  </a:cubicBezTo>
                  <a:cubicBezTo>
                    <a:pt x="22860" y="44659"/>
                    <a:pt x="44182" y="23336"/>
                    <a:pt x="70485" y="23336"/>
                  </a:cubicBezTo>
                  <a:cubicBezTo>
                    <a:pt x="96788" y="23336"/>
                    <a:pt x="118110" y="44659"/>
                    <a:pt x="118110" y="70961"/>
                  </a:cubicBezTo>
                  <a:cubicBezTo>
                    <a:pt x="118110" y="97264"/>
                    <a:pt x="96788" y="118586"/>
                    <a:pt x="70485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B50A81CD-060F-C4FE-39B7-17FE4FF65BBA}"/>
                </a:ext>
              </a:extLst>
            </p:cNvPr>
            <p:cNvSpPr/>
            <p:nvPr/>
          </p:nvSpPr>
          <p:spPr>
            <a:xfrm>
              <a:off x="183640" y="4867147"/>
              <a:ext cx="142875" cy="142875"/>
            </a:xfrm>
            <a:custGeom>
              <a:avLst/>
              <a:gdLst>
                <a:gd name="connsiteX0" fmla="*/ 138876 w 142875"/>
                <a:gd name="connsiteY0" fmla="*/ 12954 h 142875"/>
                <a:gd name="connsiteX1" fmla="*/ 133257 w 142875"/>
                <a:gd name="connsiteY1" fmla="*/ 7144 h 142875"/>
                <a:gd name="connsiteX2" fmla="*/ 64867 w 142875"/>
                <a:gd name="connsiteY2" fmla="*/ 76391 h 142875"/>
                <a:gd name="connsiteX3" fmla="*/ 14529 w 142875"/>
                <a:gd name="connsiteY3" fmla="*/ 83104 h 142875"/>
                <a:gd name="connsiteX4" fmla="*/ 21243 w 142875"/>
                <a:gd name="connsiteY4" fmla="*/ 133441 h 142875"/>
                <a:gd name="connsiteX5" fmla="*/ 71580 w 142875"/>
                <a:gd name="connsiteY5" fmla="*/ 126728 h 142875"/>
                <a:gd name="connsiteX6" fmla="*/ 78964 w 142875"/>
                <a:gd name="connsiteY6" fmla="*/ 104966 h 142875"/>
                <a:gd name="connsiteX7" fmla="*/ 70677 w 142875"/>
                <a:gd name="connsiteY7" fmla="*/ 8220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38876" y="12954"/>
                  </a:moveTo>
                  <a:cubicBezTo>
                    <a:pt x="136883" y="11137"/>
                    <a:pt x="135006" y="9196"/>
                    <a:pt x="133257" y="7144"/>
                  </a:cubicBezTo>
                  <a:lnTo>
                    <a:pt x="64867" y="76391"/>
                  </a:lnTo>
                  <a:cubicBezTo>
                    <a:pt x="49113" y="64344"/>
                    <a:pt x="26576" y="67350"/>
                    <a:pt x="14529" y="83104"/>
                  </a:cubicBezTo>
                  <a:cubicBezTo>
                    <a:pt x="2483" y="98858"/>
                    <a:pt x="5488" y="121395"/>
                    <a:pt x="21243" y="133441"/>
                  </a:cubicBezTo>
                  <a:cubicBezTo>
                    <a:pt x="36997" y="145488"/>
                    <a:pt x="59534" y="142482"/>
                    <a:pt x="71580" y="126728"/>
                  </a:cubicBezTo>
                  <a:cubicBezTo>
                    <a:pt x="76359" y="120479"/>
                    <a:pt x="78953" y="112833"/>
                    <a:pt x="78964" y="104966"/>
                  </a:cubicBezTo>
                  <a:cubicBezTo>
                    <a:pt x="78954" y="96641"/>
                    <a:pt x="76021" y="88584"/>
                    <a:pt x="70677" y="8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F5C8BA86-A7A2-3A05-D488-822A871F559F}"/>
                </a:ext>
              </a:extLst>
            </p:cNvPr>
            <p:cNvSpPr/>
            <p:nvPr/>
          </p:nvSpPr>
          <p:spPr>
            <a:xfrm>
              <a:off x="345377" y="4621350"/>
              <a:ext cx="47625" cy="133350"/>
            </a:xfrm>
            <a:custGeom>
              <a:avLst/>
              <a:gdLst>
                <a:gd name="connsiteX0" fmla="*/ 47149 w 47625"/>
                <a:gd name="connsiteY0" fmla="*/ 27103 h 133350"/>
                <a:gd name="connsiteX1" fmla="*/ 27103 w 47625"/>
                <a:gd name="connsiteY1" fmla="*/ 7144 h 133350"/>
                <a:gd name="connsiteX2" fmla="*/ 7144 w 47625"/>
                <a:gd name="connsiteY2" fmla="*/ 27189 h 133350"/>
                <a:gd name="connsiteX3" fmla="*/ 23050 w 47625"/>
                <a:gd name="connsiteY3" fmla="*/ 46725 h 133350"/>
                <a:gd name="connsiteX4" fmla="*/ 23050 w 47625"/>
                <a:gd name="connsiteY4" fmla="*/ 130164 h 133350"/>
                <a:gd name="connsiteX5" fmla="*/ 28099 w 47625"/>
                <a:gd name="connsiteY5" fmla="*/ 130164 h 133350"/>
                <a:gd name="connsiteX6" fmla="*/ 31147 w 47625"/>
                <a:gd name="connsiteY6" fmla="*/ 130164 h 133350"/>
                <a:gd name="connsiteX7" fmla="*/ 31147 w 47625"/>
                <a:gd name="connsiteY7" fmla="*/ 46725 h 133350"/>
                <a:gd name="connsiteX8" fmla="*/ 47149 w 47625"/>
                <a:gd name="connsiteY8" fmla="*/ 2710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33350">
                  <a:moveTo>
                    <a:pt x="47149" y="27103"/>
                  </a:moveTo>
                  <a:cubicBezTo>
                    <a:pt x="47125" y="16056"/>
                    <a:pt x="38150" y="7120"/>
                    <a:pt x="27103" y="7144"/>
                  </a:cubicBezTo>
                  <a:cubicBezTo>
                    <a:pt x="16056" y="7167"/>
                    <a:pt x="7120" y="16142"/>
                    <a:pt x="7144" y="27189"/>
                  </a:cubicBezTo>
                  <a:cubicBezTo>
                    <a:pt x="7164" y="36641"/>
                    <a:pt x="13798" y="44789"/>
                    <a:pt x="23050" y="46725"/>
                  </a:cubicBezTo>
                  <a:lnTo>
                    <a:pt x="23050" y="130164"/>
                  </a:lnTo>
                  <a:cubicBezTo>
                    <a:pt x="24732" y="130069"/>
                    <a:pt x="26417" y="130069"/>
                    <a:pt x="28099" y="130164"/>
                  </a:cubicBezTo>
                  <a:lnTo>
                    <a:pt x="31147" y="130164"/>
                  </a:lnTo>
                  <a:lnTo>
                    <a:pt x="31147" y="46725"/>
                  </a:lnTo>
                  <a:cubicBezTo>
                    <a:pt x="40468" y="44822"/>
                    <a:pt x="47160" y="36617"/>
                    <a:pt x="47149" y="27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0D2D524C-CDD7-1123-301D-F8AC197B0A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1" y="6213021"/>
            <a:ext cx="1729047" cy="438912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08FB9BA2-3A8E-6CD2-9834-52DAF534741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0764" y="6305751"/>
            <a:ext cx="9144000" cy="274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1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Source: Source Goes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A5932D-70D7-89FA-E04B-0A5C3D3F2E4F}"/>
              </a:ext>
            </a:extLst>
          </p:cNvPr>
          <p:cNvSpPr txBox="1"/>
          <p:nvPr userDrawn="1"/>
        </p:nvSpPr>
        <p:spPr>
          <a:xfrm>
            <a:off x="2645229" y="644434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40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760" y="304800"/>
            <a:ext cx="11682483" cy="609600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75361" y="6309723"/>
            <a:ext cx="9283495" cy="297454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>
              <a:defRPr sz="1333" b="0" i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Source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E5ED3-DA2F-A54C-A988-0373E79095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760" y="994175"/>
            <a:ext cx="11682483" cy="430943"/>
          </a:xfrm>
        </p:spPr>
        <p:txBody>
          <a:bodyPr/>
          <a:lstStyle>
            <a:lvl1pPr marL="0" indent="0" algn="ctr">
              <a:buNone/>
              <a:defRPr sz="1867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83504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E2A3-ED6F-A09B-0B17-CF6B5371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FB252-9FAD-409F-A41D-AF5E3972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9BC05-A0CA-F34A-461E-AB3FF9D4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253-3E2B-994A-BCAE-09574C23C1E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7CE7D-805E-C4BF-15D8-6C441501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171E4-483E-F1A1-614C-D679451E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3342-5674-9543-9B24-335B40B43F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E2660D65-D8DB-3613-E54C-5D15CCF0C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9992" y="6197021"/>
            <a:ext cx="1743808" cy="5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02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07781-9051-42E7-B3A7-296398EE0D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" y="1600200"/>
            <a:ext cx="10972800" cy="4114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3BDD1D9B-8CD6-348D-FFD3-8F9E0DA8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1382" y="6132532"/>
            <a:ext cx="2011017" cy="6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2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7B309F6-42B0-42F6-9432-3F78BD98FB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8"/>
          <a:stretch/>
        </p:blipFill>
        <p:spPr>
          <a:xfrm>
            <a:off x="-142043" y="-8797"/>
            <a:ext cx="12347006" cy="68667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CF766E-AC91-483C-B298-92C58F03ED20}"/>
              </a:ext>
            </a:extLst>
          </p:cNvPr>
          <p:cNvSpPr/>
          <p:nvPr/>
        </p:nvSpPr>
        <p:spPr>
          <a:xfrm>
            <a:off x="3840480" y="1975104"/>
            <a:ext cx="8364483" cy="3072384"/>
          </a:xfrm>
          <a:prstGeom prst="rect">
            <a:avLst/>
          </a:prstGeom>
          <a:solidFill>
            <a:srgbClr val="294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1A60D0E0-1E18-4114-A5A4-26291B00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8"/>
          <a:stretch/>
        </p:blipFill>
        <p:spPr>
          <a:xfrm>
            <a:off x="-142043" y="-8797"/>
            <a:ext cx="12347006" cy="68667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132A0D8-A6C0-4AC8-8B8E-C37E9646A4CE}"/>
              </a:ext>
            </a:extLst>
          </p:cNvPr>
          <p:cNvSpPr/>
          <p:nvPr userDrawn="1"/>
        </p:nvSpPr>
        <p:spPr>
          <a:xfrm>
            <a:off x="3840480" y="1975104"/>
            <a:ext cx="8364483" cy="3072384"/>
          </a:xfrm>
          <a:prstGeom prst="rect">
            <a:avLst/>
          </a:prstGeom>
          <a:solidFill>
            <a:srgbClr val="294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6D67C3C-0E3E-4A8D-8140-0E570CACF8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8"/>
          <a:stretch/>
        </p:blipFill>
        <p:spPr>
          <a:xfrm>
            <a:off x="-142043" y="-8797"/>
            <a:ext cx="12347006" cy="68667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52505D-894F-483F-84C1-0398422CF7F3}"/>
              </a:ext>
            </a:extLst>
          </p:cNvPr>
          <p:cNvSpPr/>
          <p:nvPr/>
        </p:nvSpPr>
        <p:spPr>
          <a:xfrm>
            <a:off x="3840480" y="1975104"/>
            <a:ext cx="8364483" cy="3072384"/>
          </a:xfrm>
          <a:prstGeom prst="rect">
            <a:avLst/>
          </a:prstGeom>
          <a:solidFill>
            <a:srgbClr val="294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C92B9B-13C5-4B1C-98D6-0EED0796C85F}"/>
              </a:ext>
            </a:extLst>
          </p:cNvPr>
          <p:cNvCxnSpPr/>
          <p:nvPr/>
        </p:nvCxnSpPr>
        <p:spPr>
          <a:xfrm>
            <a:off x="4622908" y="2935224"/>
            <a:ext cx="1156100" cy="0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16FC8D0-828B-4F67-AE5D-C802D639CD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3935" y="6298124"/>
            <a:ext cx="274702" cy="27470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E2F815-A4DE-409C-A23A-7EF79E2553CD}"/>
              </a:ext>
            </a:extLst>
          </p:cNvPr>
          <p:cNvCxnSpPr/>
          <p:nvPr userDrawn="1"/>
        </p:nvCxnSpPr>
        <p:spPr>
          <a:xfrm>
            <a:off x="11525250" y="6195762"/>
            <a:ext cx="0" cy="462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12" y="2989262"/>
            <a:ext cx="7013438" cy="14704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7F6C199E-47EE-4808-9EC6-9CA250F4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6520" y="62285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BADF1F-9ED3-4876-BBA5-412331A40E1F}"/>
              </a:ext>
            </a:extLst>
          </p:cNvPr>
          <p:cNvCxnSpPr/>
          <p:nvPr/>
        </p:nvCxnSpPr>
        <p:spPr>
          <a:xfrm>
            <a:off x="4622908" y="2935224"/>
            <a:ext cx="1156100" cy="0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40F8DA-E6D8-4346-9B37-F9E220D97A73}"/>
              </a:ext>
            </a:extLst>
          </p:cNvPr>
          <p:cNvCxnSpPr/>
          <p:nvPr userDrawn="1"/>
        </p:nvCxnSpPr>
        <p:spPr>
          <a:xfrm>
            <a:off x="4622908" y="2935224"/>
            <a:ext cx="1156100" cy="0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6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941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176" y="62285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13EF5F-86A6-4295-99E2-CC438E95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0A2A5-F14B-4BA0-9123-678631840C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38199" y="5625549"/>
            <a:ext cx="10515599" cy="19663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B69C9C-05C9-4B23-91E9-33C6D5B93E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50" y="914400"/>
            <a:ext cx="10515600" cy="217488"/>
          </a:xfr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27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695870-4125-4AA4-B146-90FDEF3E6EA5}"/>
              </a:ext>
            </a:extLst>
          </p:cNvPr>
          <p:cNvSpPr/>
          <p:nvPr/>
        </p:nvSpPr>
        <p:spPr>
          <a:xfrm>
            <a:off x="0" y="1138199"/>
            <a:ext cx="12192000" cy="4814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E5CEAE-40E5-4A33-8A9E-2ABD649755EF}"/>
              </a:ext>
            </a:extLst>
          </p:cNvPr>
          <p:cNvSpPr/>
          <p:nvPr userDrawn="1"/>
        </p:nvSpPr>
        <p:spPr>
          <a:xfrm>
            <a:off x="0" y="1138199"/>
            <a:ext cx="12192000" cy="4814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9D750-DB27-4FD1-A823-9134C0996165}"/>
              </a:ext>
            </a:extLst>
          </p:cNvPr>
          <p:cNvSpPr/>
          <p:nvPr/>
        </p:nvSpPr>
        <p:spPr>
          <a:xfrm>
            <a:off x="0" y="1138199"/>
            <a:ext cx="12192000" cy="4814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0D78CD-5D8A-4F3C-B915-177EA7CC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3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7F4E6D-474C-4239-9215-0B278B72F8BA}"/>
              </a:ext>
            </a:extLst>
          </p:cNvPr>
          <p:cNvSpPr txBox="1">
            <a:spLocks/>
          </p:cNvSpPr>
          <p:nvPr userDrawn="1"/>
        </p:nvSpPr>
        <p:spPr>
          <a:xfrm>
            <a:off x="8726520" y="6228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DA3D6A-6DDB-44AC-922F-0D6A3F925C34}" type="slidenum">
              <a:rPr lang="en-US" smtClean="0">
                <a:solidFill>
                  <a:schemeClr val="accent3">
                    <a:lumMod val="50000"/>
                  </a:schemeClr>
                </a:solidFill>
                <a:latin typeface="Lato" panose="020F0502020204030203" pitchFamily="34" charset="0"/>
              </a:rPr>
              <a:pPr/>
              <a:t>‹#›</a:t>
            </a:fld>
            <a:endParaRPr lang="en-US" dirty="0">
              <a:solidFill>
                <a:schemeClr val="accent3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A2DDC3-46D4-469F-A502-2DFEBFF505BE}"/>
              </a:ext>
            </a:extLst>
          </p:cNvPr>
          <p:cNvCxnSpPr/>
          <p:nvPr/>
        </p:nvCxnSpPr>
        <p:spPr>
          <a:xfrm flipV="1">
            <a:off x="58196" y="323850"/>
            <a:ext cx="0" cy="814349"/>
          </a:xfrm>
          <a:prstGeom prst="line">
            <a:avLst/>
          </a:prstGeom>
          <a:ln w="1270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E25C0B-4314-4C46-969B-9D4F6637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35F1C-81DA-4ABB-8F70-57A30E9D1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A576AC-E33F-4533-BDEF-79D822840AA6}"/>
              </a:ext>
            </a:extLst>
          </p:cNvPr>
          <p:cNvCxnSpPr/>
          <p:nvPr/>
        </p:nvCxnSpPr>
        <p:spPr>
          <a:xfrm flipV="1">
            <a:off x="58196" y="323850"/>
            <a:ext cx="0" cy="814349"/>
          </a:xfrm>
          <a:prstGeom prst="line">
            <a:avLst/>
          </a:prstGeom>
          <a:ln w="1270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58A0D0-815D-4172-8ED5-766410EBA5D5}"/>
              </a:ext>
            </a:extLst>
          </p:cNvPr>
          <p:cNvCxnSpPr/>
          <p:nvPr userDrawn="1"/>
        </p:nvCxnSpPr>
        <p:spPr>
          <a:xfrm flipV="1">
            <a:off x="58196" y="323850"/>
            <a:ext cx="0" cy="814349"/>
          </a:xfrm>
          <a:prstGeom prst="line">
            <a:avLst/>
          </a:prstGeom>
          <a:ln w="1270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69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426924FD-86AE-487B-AB35-468C36B7E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13844" b="27733"/>
          <a:stretch/>
        </p:blipFill>
        <p:spPr>
          <a:xfrm>
            <a:off x="12961" y="1132076"/>
            <a:ext cx="12192001" cy="48149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A9D750-DB27-4FD1-A823-9134C0996165}"/>
              </a:ext>
            </a:extLst>
          </p:cNvPr>
          <p:cNvSpPr/>
          <p:nvPr/>
        </p:nvSpPr>
        <p:spPr>
          <a:xfrm>
            <a:off x="12962" y="1143379"/>
            <a:ext cx="12192000" cy="481492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3F1B14DE-A496-4AF6-8536-40EA92759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13844" b="27733"/>
          <a:stretch/>
        </p:blipFill>
        <p:spPr>
          <a:xfrm>
            <a:off x="12961" y="1132076"/>
            <a:ext cx="12192001" cy="48149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8BA4A92-761F-494F-A415-ED330570D1CC}"/>
              </a:ext>
            </a:extLst>
          </p:cNvPr>
          <p:cNvSpPr/>
          <p:nvPr/>
        </p:nvSpPr>
        <p:spPr>
          <a:xfrm>
            <a:off x="12962" y="1143379"/>
            <a:ext cx="12192000" cy="481492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4392054F-35D2-4886-899A-EAC2E8C7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13844" b="27733"/>
          <a:stretch/>
        </p:blipFill>
        <p:spPr>
          <a:xfrm>
            <a:off x="12961" y="1132076"/>
            <a:ext cx="12192001" cy="481492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12C0EC8-DE4A-4DC2-B94B-4E15D540C1CF}"/>
              </a:ext>
            </a:extLst>
          </p:cNvPr>
          <p:cNvSpPr/>
          <p:nvPr userDrawn="1"/>
        </p:nvSpPr>
        <p:spPr>
          <a:xfrm>
            <a:off x="12962" y="1143379"/>
            <a:ext cx="12192000" cy="481492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176" y="62285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A2DDC3-46D4-469F-A502-2DFEBFF505BE}"/>
              </a:ext>
            </a:extLst>
          </p:cNvPr>
          <p:cNvCxnSpPr/>
          <p:nvPr/>
        </p:nvCxnSpPr>
        <p:spPr>
          <a:xfrm flipV="1">
            <a:off x="58196" y="323850"/>
            <a:ext cx="0" cy="814349"/>
          </a:xfrm>
          <a:prstGeom prst="line">
            <a:avLst/>
          </a:prstGeom>
          <a:ln w="1270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EC61E54-5FF4-4714-BBE4-E0C43C22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5" y="317726"/>
            <a:ext cx="11704127" cy="6960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2383B0-D825-4F67-804B-46A901F4925C}"/>
              </a:ext>
            </a:extLst>
          </p:cNvPr>
          <p:cNvCxnSpPr/>
          <p:nvPr/>
        </p:nvCxnSpPr>
        <p:spPr>
          <a:xfrm flipV="1">
            <a:off x="58196" y="323850"/>
            <a:ext cx="0" cy="814349"/>
          </a:xfrm>
          <a:prstGeom prst="line">
            <a:avLst/>
          </a:prstGeom>
          <a:ln w="1270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4C0F9D-AEA8-43AB-B970-31F061A399EE}"/>
              </a:ext>
            </a:extLst>
          </p:cNvPr>
          <p:cNvCxnSpPr/>
          <p:nvPr userDrawn="1"/>
        </p:nvCxnSpPr>
        <p:spPr>
          <a:xfrm flipV="1">
            <a:off x="58196" y="323850"/>
            <a:ext cx="0" cy="814349"/>
          </a:xfrm>
          <a:prstGeom prst="line">
            <a:avLst/>
          </a:prstGeom>
          <a:ln w="1270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9AD96E0-B0CF-420A-A21F-D8104B15B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3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5ECE5-ED37-4E36-AC2E-BB9C0DF177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83206" cy="3796962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96962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6520" y="62285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11AD1-4887-46AF-A29A-E8C88F70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6" y="317726"/>
            <a:ext cx="11704130" cy="6960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20B6D-553E-46E7-B501-B7C9CD510E6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1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/3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9694A6-8C4B-4B16-B94E-1580F6923968}"/>
              </a:ext>
            </a:extLst>
          </p:cNvPr>
          <p:cNvSpPr/>
          <p:nvPr userDrawn="1"/>
        </p:nvSpPr>
        <p:spPr>
          <a:xfrm>
            <a:off x="4258492" y="0"/>
            <a:ext cx="7933508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0C6F7-9C62-4258-93C8-3DC67DE4D7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668839" y="6264496"/>
            <a:ext cx="7235824" cy="3075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D9ED90F-6487-4ACE-AF0D-FBD1C0D332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4775" y="6157666"/>
            <a:ext cx="554732" cy="5474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1EC71B-ED17-45BF-A949-693253AB2E37}"/>
              </a:ext>
            </a:extLst>
          </p:cNvPr>
          <p:cNvCxnSpPr/>
          <p:nvPr/>
        </p:nvCxnSpPr>
        <p:spPr>
          <a:xfrm flipV="1">
            <a:off x="57150" y="323850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618B23-A3C2-411D-9DE7-2061FF24A04C}"/>
              </a:ext>
            </a:extLst>
          </p:cNvPr>
          <p:cNvSpPr txBox="1">
            <a:spLocks/>
          </p:cNvSpPr>
          <p:nvPr userDrawn="1"/>
        </p:nvSpPr>
        <p:spPr>
          <a:xfrm>
            <a:off x="8726520" y="6228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DA3D6A-6DDB-44AC-922F-0D6A3F925C34}" type="slidenum">
              <a:rPr lang="en-US" sz="1200" smtClean="0">
                <a:solidFill>
                  <a:schemeClr val="accent3">
                    <a:lumMod val="50000"/>
                  </a:schemeClr>
                </a:solidFill>
                <a:latin typeface="Lato" panose="020F0502020204030203" pitchFamily="34" charset="0"/>
              </a:rPr>
              <a:pPr/>
              <a:t>‹#›</a:t>
            </a:fld>
            <a:endParaRPr lang="en-US" sz="1200" dirty="0">
              <a:solidFill>
                <a:schemeClr val="accent3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75E743-6869-4603-B881-E4D57FF8934C}"/>
              </a:ext>
            </a:extLst>
          </p:cNvPr>
          <p:cNvCxnSpPr/>
          <p:nvPr userDrawn="1"/>
        </p:nvCxnSpPr>
        <p:spPr>
          <a:xfrm>
            <a:off x="11506200" y="6214812"/>
            <a:ext cx="0" cy="405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B2EF60B-7EE9-4B20-8610-AEE9E9586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163" y="2023353"/>
            <a:ext cx="3460750" cy="4001992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59E65-7B12-4C72-9C23-E06A358A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7" y="317726"/>
            <a:ext cx="3771114" cy="814349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C2DA07-8F40-4604-881B-148BBC37FBC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68838" y="317500"/>
            <a:ext cx="7235825" cy="5624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B94F6E-8AC7-4DEE-B016-B016114EC44F}"/>
              </a:ext>
            </a:extLst>
          </p:cNvPr>
          <p:cNvCxnSpPr/>
          <p:nvPr/>
        </p:nvCxnSpPr>
        <p:spPr>
          <a:xfrm flipV="1">
            <a:off x="57150" y="323850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0C811B-C733-457E-B103-41FEA1F05ACE}"/>
              </a:ext>
            </a:extLst>
          </p:cNvPr>
          <p:cNvCxnSpPr/>
          <p:nvPr userDrawn="1"/>
        </p:nvCxnSpPr>
        <p:spPr>
          <a:xfrm flipV="1">
            <a:off x="57150" y="323850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5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B72DD6-BF35-4E48-A858-9840A8C7D4AB}"/>
              </a:ext>
            </a:extLst>
          </p:cNvPr>
          <p:cNvSpPr/>
          <p:nvPr/>
        </p:nvSpPr>
        <p:spPr>
          <a:xfrm>
            <a:off x="0" y="0"/>
            <a:ext cx="42062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6664C2-91DE-45ED-8977-F0699DE3D61F}"/>
              </a:ext>
            </a:extLst>
          </p:cNvPr>
          <p:cNvSpPr/>
          <p:nvPr userDrawn="1"/>
        </p:nvSpPr>
        <p:spPr>
          <a:xfrm>
            <a:off x="0" y="0"/>
            <a:ext cx="42062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599C2-7DF1-4108-9265-628F65587443}"/>
              </a:ext>
            </a:extLst>
          </p:cNvPr>
          <p:cNvSpPr/>
          <p:nvPr/>
        </p:nvSpPr>
        <p:spPr>
          <a:xfrm>
            <a:off x="0" y="0"/>
            <a:ext cx="42062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33AFB2A-EEC5-456C-9128-67CE94366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885" y="6298124"/>
            <a:ext cx="274702" cy="27470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41EBF0-4C5C-442C-9BD7-5A26748A412F}"/>
              </a:ext>
            </a:extLst>
          </p:cNvPr>
          <p:cNvCxnSpPr/>
          <p:nvPr userDrawn="1"/>
        </p:nvCxnSpPr>
        <p:spPr>
          <a:xfrm>
            <a:off x="11506200" y="6214812"/>
            <a:ext cx="0" cy="405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2F2DD7A-750C-4E57-B612-01C36B2E08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4775" y="6157666"/>
            <a:ext cx="554732" cy="54748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815598-BFCA-41B2-8AA5-89E233272D53}"/>
              </a:ext>
            </a:extLst>
          </p:cNvPr>
          <p:cNvCxnSpPr/>
          <p:nvPr/>
        </p:nvCxnSpPr>
        <p:spPr>
          <a:xfrm flipV="1">
            <a:off x="57150" y="323850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E9207463-070D-4073-869D-EF018B5E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208" y="323849"/>
            <a:ext cx="7137085" cy="57014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18592F-6BC7-4176-9226-F284B8582EDB}"/>
              </a:ext>
            </a:extLst>
          </p:cNvPr>
          <p:cNvCxnSpPr/>
          <p:nvPr userDrawn="1"/>
        </p:nvCxnSpPr>
        <p:spPr>
          <a:xfrm>
            <a:off x="11506200" y="6214812"/>
            <a:ext cx="0" cy="405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8EFC59-B0B4-4DF8-81CE-CB9EB8C3F148}"/>
              </a:ext>
            </a:extLst>
          </p:cNvPr>
          <p:cNvCxnSpPr/>
          <p:nvPr/>
        </p:nvCxnSpPr>
        <p:spPr>
          <a:xfrm flipV="1">
            <a:off x="57150" y="323850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8B4A81-40D9-4DE6-9FAD-70B467914C4D}"/>
              </a:ext>
            </a:extLst>
          </p:cNvPr>
          <p:cNvCxnSpPr/>
          <p:nvPr userDrawn="1"/>
        </p:nvCxnSpPr>
        <p:spPr>
          <a:xfrm>
            <a:off x="11506200" y="6214812"/>
            <a:ext cx="0" cy="405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3D8F97-B76F-489E-A9D6-4053F571DF15}"/>
              </a:ext>
            </a:extLst>
          </p:cNvPr>
          <p:cNvCxnSpPr/>
          <p:nvPr userDrawn="1"/>
        </p:nvCxnSpPr>
        <p:spPr>
          <a:xfrm flipV="1">
            <a:off x="57150" y="323850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BC2EAF37-00E0-43FE-AAE1-EB4E7B4D8A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63" y="2023353"/>
            <a:ext cx="3460750" cy="4001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964C4E7-4636-4FED-B1D3-FDF153E6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8176" y="622858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C874FC-12AF-4EDB-AA1B-78AFFC0E0B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43208" y="6265252"/>
            <a:ext cx="6862992" cy="307574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84C4A-4EBD-4E4B-8504-FA89FB9D4E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5588" y="332663"/>
            <a:ext cx="3616325" cy="814388"/>
          </a:xfrm>
        </p:spPr>
        <p:txBody>
          <a:bodyPr anchor="ctr" anchorCtr="0"/>
          <a:lstStyle>
            <a:lvl1pPr marL="0" indent="0">
              <a:buNone/>
              <a:defRPr sz="2800" b="1">
                <a:solidFill>
                  <a:schemeClr val="bg1"/>
                </a:solidFill>
                <a:latin typeface="PT Serif" panose="020A06030405050202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59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/3 Conten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14" descr="Person in crossing">
            <a:extLst>
              <a:ext uri="{FF2B5EF4-FFF2-40B4-BE49-F238E27FC236}">
                <a16:creationId xmlns:a16="http://schemas.microsoft.com/office/drawing/2014/main" id="{A3601711-F940-44F1-AEAA-6413EF86BB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1" r="1"/>
          <a:stretch/>
        </p:blipFill>
        <p:spPr>
          <a:xfrm>
            <a:off x="0" y="-5"/>
            <a:ext cx="4206235" cy="6858005"/>
          </a:xfrm>
          <a:prstGeom prst="rect">
            <a:avLst/>
          </a:prstGeom>
        </p:spPr>
      </p:pic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78C19F3E-56D3-4C15-BBB8-1A3060A1723C}"/>
              </a:ext>
            </a:extLst>
          </p:cNvPr>
          <p:cNvSpPr txBox="1">
            <a:spLocks/>
          </p:cNvSpPr>
          <p:nvPr/>
        </p:nvSpPr>
        <p:spPr>
          <a:xfrm>
            <a:off x="8726520" y="6228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F867F16-19EA-4EB6-97AB-867E09F117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3935" y="6298124"/>
            <a:ext cx="274702" cy="27470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252A0B-9260-4814-8093-A3C8A920DEA7}"/>
              </a:ext>
            </a:extLst>
          </p:cNvPr>
          <p:cNvCxnSpPr/>
          <p:nvPr/>
        </p:nvCxnSpPr>
        <p:spPr>
          <a:xfrm>
            <a:off x="11525250" y="6195762"/>
            <a:ext cx="0" cy="462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F79BC0E-AEB0-46E9-A591-B957FED992B1}"/>
              </a:ext>
            </a:extLst>
          </p:cNvPr>
          <p:cNvCxnSpPr/>
          <p:nvPr/>
        </p:nvCxnSpPr>
        <p:spPr>
          <a:xfrm flipV="1">
            <a:off x="4280868" y="328353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F99DEFBA-3A59-439B-B4E4-9C9963945563}"/>
              </a:ext>
            </a:extLst>
          </p:cNvPr>
          <p:cNvSpPr txBox="1">
            <a:spLocks/>
          </p:cNvSpPr>
          <p:nvPr/>
        </p:nvSpPr>
        <p:spPr>
          <a:xfrm>
            <a:off x="8718176" y="6228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669EE3A-05D0-4EBD-B080-5D1D7EB42965}"/>
              </a:ext>
            </a:extLst>
          </p:cNvPr>
          <p:cNvSpPr txBox="1">
            <a:spLocks/>
          </p:cNvSpPr>
          <p:nvPr userDrawn="1"/>
        </p:nvSpPr>
        <p:spPr>
          <a:xfrm>
            <a:off x="8726520" y="6228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DA3D6A-6DDB-44AC-922F-0D6A3F925C34}" type="slidenum">
              <a:rPr lang="en-US" sz="1200" smtClean="0">
                <a:solidFill>
                  <a:schemeClr val="accent3">
                    <a:lumMod val="50000"/>
                  </a:schemeClr>
                </a:solidFill>
                <a:latin typeface="Lato" panose="020F0502020204030203" pitchFamily="34" charset="0"/>
              </a:rPr>
              <a:pPr/>
              <a:t>‹#›</a:t>
            </a:fld>
            <a:endParaRPr lang="en-US" sz="1200" dirty="0">
              <a:solidFill>
                <a:schemeClr val="accent3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D96B1C4E-5639-4885-AC63-E5CEACF490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885" y="6298124"/>
            <a:ext cx="274702" cy="274702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0F4B5B7-6283-4F67-9868-52A0AF421FCF}"/>
              </a:ext>
            </a:extLst>
          </p:cNvPr>
          <p:cNvCxnSpPr/>
          <p:nvPr userDrawn="1"/>
        </p:nvCxnSpPr>
        <p:spPr>
          <a:xfrm>
            <a:off x="11506200" y="6214812"/>
            <a:ext cx="0" cy="405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3A20CD0A-6603-481C-809F-950D8BA200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4775" y="6157666"/>
            <a:ext cx="554732" cy="5474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CFCB5E3-1ED4-4A44-9852-AB11A2212EDD}"/>
              </a:ext>
            </a:extLst>
          </p:cNvPr>
          <p:cNvGrpSpPr/>
          <p:nvPr/>
        </p:nvGrpSpPr>
        <p:grpSpPr>
          <a:xfrm>
            <a:off x="0" y="0"/>
            <a:ext cx="4206235" cy="6858000"/>
            <a:chOff x="0" y="0"/>
            <a:chExt cx="4206235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80CA210-A94B-4C9A-8395-651CCFF14EEF}"/>
                </a:ext>
              </a:extLst>
            </p:cNvPr>
            <p:cNvSpPr/>
            <p:nvPr/>
          </p:nvSpPr>
          <p:spPr>
            <a:xfrm>
              <a:off x="0" y="0"/>
              <a:ext cx="4206235" cy="6858000"/>
            </a:xfrm>
            <a:prstGeom prst="rect">
              <a:avLst/>
            </a:prstGeom>
            <a:solidFill>
              <a:schemeClr val="tx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78FD062-3F57-48BE-81A0-B2EB1C001B30}"/>
                </a:ext>
              </a:extLst>
            </p:cNvPr>
            <p:cNvSpPr/>
            <p:nvPr/>
          </p:nvSpPr>
          <p:spPr>
            <a:xfrm>
              <a:off x="437745" y="405063"/>
              <a:ext cx="3346315" cy="606383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22E99F-9303-432C-8F6A-652F508050A6}"/>
                </a:ext>
              </a:extLst>
            </p:cNvPr>
            <p:cNvSpPr txBox="1"/>
            <p:nvPr/>
          </p:nvSpPr>
          <p:spPr>
            <a:xfrm>
              <a:off x="1010083" y="2782666"/>
              <a:ext cx="2237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Place Your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Photo Here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F3F9288-21A5-4C4B-9A63-98836BBD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838" y="1825625"/>
            <a:ext cx="6275962" cy="370941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9AFA11-47DF-4C54-B2C7-5117444ED8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068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94FAD5-D50F-4AD7-96E8-A948E1AB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992" y="317726"/>
            <a:ext cx="7465595" cy="824976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9" name="Content Placeholder 14" descr="Person in crossing">
            <a:extLst>
              <a:ext uri="{FF2B5EF4-FFF2-40B4-BE49-F238E27FC236}">
                <a16:creationId xmlns:a16="http://schemas.microsoft.com/office/drawing/2014/main" id="{8CF98867-F17C-4B2E-9292-1F12A5F2DD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1" r="1"/>
          <a:stretch/>
        </p:blipFill>
        <p:spPr>
          <a:xfrm>
            <a:off x="0" y="-5"/>
            <a:ext cx="4206235" cy="685800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DF24A9-7FD1-442F-A3D1-DBC9ABBF8B8B}"/>
              </a:ext>
            </a:extLst>
          </p:cNvPr>
          <p:cNvCxnSpPr/>
          <p:nvPr/>
        </p:nvCxnSpPr>
        <p:spPr>
          <a:xfrm flipV="1">
            <a:off x="4280868" y="328353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A75E606-0DBE-4138-AC2C-9F4B6B929D76}"/>
              </a:ext>
            </a:extLst>
          </p:cNvPr>
          <p:cNvGrpSpPr/>
          <p:nvPr/>
        </p:nvGrpSpPr>
        <p:grpSpPr>
          <a:xfrm>
            <a:off x="0" y="0"/>
            <a:ext cx="4206235" cy="6858000"/>
            <a:chOff x="0" y="0"/>
            <a:chExt cx="4206235" cy="685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EBFE1EF-2D96-4B26-8B36-67C4F10C7582}"/>
                </a:ext>
              </a:extLst>
            </p:cNvPr>
            <p:cNvSpPr/>
            <p:nvPr/>
          </p:nvSpPr>
          <p:spPr>
            <a:xfrm>
              <a:off x="0" y="0"/>
              <a:ext cx="4206235" cy="6858000"/>
            </a:xfrm>
            <a:prstGeom prst="rect">
              <a:avLst/>
            </a:prstGeom>
            <a:solidFill>
              <a:schemeClr val="tx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3228D5C-BD99-428B-9AC2-A2F0C4E91469}"/>
                </a:ext>
              </a:extLst>
            </p:cNvPr>
            <p:cNvSpPr/>
            <p:nvPr/>
          </p:nvSpPr>
          <p:spPr>
            <a:xfrm>
              <a:off x="437745" y="405063"/>
              <a:ext cx="3346315" cy="606383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DDB060-7844-4EF7-9830-DED6C1044EB7}"/>
                </a:ext>
              </a:extLst>
            </p:cNvPr>
            <p:cNvSpPr txBox="1"/>
            <p:nvPr/>
          </p:nvSpPr>
          <p:spPr>
            <a:xfrm>
              <a:off x="1010083" y="2782666"/>
              <a:ext cx="2237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Place Your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Photo Here</a:t>
              </a:r>
            </a:p>
          </p:txBody>
        </p:sp>
      </p:grpSp>
      <p:pic>
        <p:nvPicPr>
          <p:cNvPr id="45" name="Content Placeholder 14" descr="Person in crossing">
            <a:extLst>
              <a:ext uri="{FF2B5EF4-FFF2-40B4-BE49-F238E27FC236}">
                <a16:creationId xmlns:a16="http://schemas.microsoft.com/office/drawing/2014/main" id="{A6D90C20-2791-4042-A32B-293929D35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1" r="1"/>
          <a:stretch/>
        </p:blipFill>
        <p:spPr>
          <a:xfrm>
            <a:off x="0" y="-5"/>
            <a:ext cx="4206235" cy="685800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9741ADE-9567-4C29-ACA9-AFC7718E517F}"/>
              </a:ext>
            </a:extLst>
          </p:cNvPr>
          <p:cNvCxnSpPr/>
          <p:nvPr userDrawn="1"/>
        </p:nvCxnSpPr>
        <p:spPr>
          <a:xfrm flipV="1">
            <a:off x="4280868" y="328353"/>
            <a:ext cx="0" cy="814349"/>
          </a:xfrm>
          <a:prstGeom prst="line">
            <a:avLst/>
          </a:prstGeom>
          <a:ln w="1524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5CA6ADF-7E52-42E0-93B1-31E493B70CBC}"/>
              </a:ext>
            </a:extLst>
          </p:cNvPr>
          <p:cNvGrpSpPr/>
          <p:nvPr userDrawn="1"/>
        </p:nvGrpSpPr>
        <p:grpSpPr>
          <a:xfrm>
            <a:off x="0" y="0"/>
            <a:ext cx="4206235" cy="6858000"/>
            <a:chOff x="0" y="0"/>
            <a:chExt cx="4206235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C554FB-96A4-42A0-9440-28BE8A5F631F}"/>
                </a:ext>
              </a:extLst>
            </p:cNvPr>
            <p:cNvSpPr/>
            <p:nvPr userDrawn="1"/>
          </p:nvSpPr>
          <p:spPr>
            <a:xfrm>
              <a:off x="0" y="0"/>
              <a:ext cx="4206235" cy="6858000"/>
            </a:xfrm>
            <a:prstGeom prst="rect">
              <a:avLst/>
            </a:prstGeom>
            <a:solidFill>
              <a:schemeClr val="tx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754E044-C5C8-4340-8A82-1FF7C02C2DA2}"/>
                </a:ext>
              </a:extLst>
            </p:cNvPr>
            <p:cNvSpPr/>
            <p:nvPr userDrawn="1"/>
          </p:nvSpPr>
          <p:spPr>
            <a:xfrm>
              <a:off x="437745" y="405063"/>
              <a:ext cx="3346315" cy="606383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A9F5F8-0309-4F40-8CAF-04F9CC0DD1A5}"/>
                </a:ext>
              </a:extLst>
            </p:cNvPr>
            <p:cNvSpPr txBox="1"/>
            <p:nvPr userDrawn="1"/>
          </p:nvSpPr>
          <p:spPr>
            <a:xfrm>
              <a:off x="1010083" y="2782666"/>
              <a:ext cx="2237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Place Your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Lato" panose="020F0502020204030203" pitchFamily="34" charset="0"/>
                </a:rPr>
                <a:t>Photo</a:t>
              </a:r>
              <a:r>
                <a:rPr lang="en-US" dirty="0">
                  <a:solidFill>
                    <a:schemeClr val="bg1"/>
                  </a:solidFill>
                </a:rPr>
                <a:t> Here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F08A76-7080-41BF-8856-DB1DAB9E03D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73992" y="6287405"/>
            <a:ext cx="7718008" cy="307574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EBD84B-E99E-49AB-8E6C-FF811A2515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9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28FAAC-831D-48F9-BCC3-F9F7EBF492AD}"/>
              </a:ext>
            </a:extLst>
          </p:cNvPr>
          <p:cNvSpPr/>
          <p:nvPr userDrawn="1"/>
        </p:nvSpPr>
        <p:spPr>
          <a:xfrm>
            <a:off x="0" y="1138199"/>
            <a:ext cx="12192000" cy="481492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7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20" y="6228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A3DA3D6A-6DDB-44AC-922F-0D6A3F925C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F2594E-86EB-44EC-B48E-51B7CE719B85}"/>
              </a:ext>
            </a:extLst>
          </p:cNvPr>
          <p:cNvCxnSpPr/>
          <p:nvPr/>
        </p:nvCxnSpPr>
        <p:spPr>
          <a:xfrm flipV="1">
            <a:off x="58196" y="323850"/>
            <a:ext cx="0" cy="814349"/>
          </a:xfrm>
          <a:prstGeom prst="line">
            <a:avLst/>
          </a:prstGeom>
          <a:ln w="1270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6413D82-8688-44CF-A52A-4F9B26B2CB9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885" y="6298124"/>
            <a:ext cx="274702" cy="27470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417274-54A4-4978-B752-BEDDEF018124}"/>
              </a:ext>
            </a:extLst>
          </p:cNvPr>
          <p:cNvCxnSpPr/>
          <p:nvPr/>
        </p:nvCxnSpPr>
        <p:spPr>
          <a:xfrm>
            <a:off x="11506200" y="6214812"/>
            <a:ext cx="0" cy="405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46E7A34-11F1-416B-90B2-A27B5E7951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4775" y="6157666"/>
            <a:ext cx="554732" cy="54748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CCBE2-E3BC-46A0-A935-6C9B3B13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6" y="317726"/>
            <a:ext cx="10515600" cy="6960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EB849-0637-418E-B50D-29E0BDAB9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5645551"/>
            <a:ext cx="10515600" cy="30757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6F8F8D-1081-4EE1-9955-F520F7DD2ACA}"/>
              </a:ext>
            </a:extLst>
          </p:cNvPr>
          <p:cNvCxnSpPr/>
          <p:nvPr/>
        </p:nvCxnSpPr>
        <p:spPr>
          <a:xfrm flipV="1">
            <a:off x="58196" y="323850"/>
            <a:ext cx="0" cy="814349"/>
          </a:xfrm>
          <a:prstGeom prst="line">
            <a:avLst/>
          </a:prstGeom>
          <a:ln w="1270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7FDC74-FF28-45A0-81D7-F3D74CFFC429}"/>
              </a:ext>
            </a:extLst>
          </p:cNvPr>
          <p:cNvCxnSpPr/>
          <p:nvPr/>
        </p:nvCxnSpPr>
        <p:spPr>
          <a:xfrm>
            <a:off x="11506200" y="6214812"/>
            <a:ext cx="0" cy="405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13B3B0-5F45-4923-B7A4-D4F18946046B}"/>
              </a:ext>
            </a:extLst>
          </p:cNvPr>
          <p:cNvCxnSpPr/>
          <p:nvPr userDrawn="1"/>
        </p:nvCxnSpPr>
        <p:spPr>
          <a:xfrm flipV="1">
            <a:off x="58196" y="323850"/>
            <a:ext cx="0" cy="814349"/>
          </a:xfrm>
          <a:prstGeom prst="line">
            <a:avLst/>
          </a:prstGeom>
          <a:ln w="127000">
            <a:solidFill>
              <a:srgbClr val="74C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171B72-D39B-4CE7-8305-6998146900FA}"/>
              </a:ext>
            </a:extLst>
          </p:cNvPr>
          <p:cNvCxnSpPr/>
          <p:nvPr userDrawn="1"/>
        </p:nvCxnSpPr>
        <p:spPr>
          <a:xfrm>
            <a:off x="11506200" y="6214812"/>
            <a:ext cx="0" cy="4050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83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PT Serif" panose="020A0603040505020204" pitchFamily="18" charset="0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2800"/>
        </a:lnSpc>
        <a:spcBef>
          <a:spcPts val="1800"/>
        </a:spcBef>
        <a:buSzPct val="75000"/>
        <a:buFont typeface="Arial" panose="020B0604020202020204" pitchFamily="34" charset="0"/>
        <a:buChar char="•"/>
        <a:defRPr sz="2600" kern="1200">
          <a:solidFill>
            <a:schemeClr val="accent3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1800"/>
        </a:spcBef>
        <a:buSzPct val="75000"/>
        <a:buFont typeface="Arial" panose="020B0604020202020204" pitchFamily="34" charset="0"/>
        <a:buChar char="•"/>
        <a:defRPr sz="2200" i="1" kern="1200">
          <a:solidFill>
            <a:schemeClr val="tx2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1">
            <a:extLst>
              <a:ext uri="{FF2B5EF4-FFF2-40B4-BE49-F238E27FC236}">
                <a16:creationId xmlns:a16="http://schemas.microsoft.com/office/drawing/2014/main" id="{AAF966B1-85BE-E94E-A2EC-21895079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658154"/>
            <a:ext cx="11161497" cy="4026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lvl="0"/>
            <a:r>
              <a:rPr lang="en-US"/>
              <a:t>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C07E556-3314-1246-B5B9-62372FF41D1A}"/>
              </a:ext>
            </a:extLst>
          </p:cNvPr>
          <p:cNvSpPr txBox="1">
            <a:spLocks/>
          </p:cNvSpPr>
          <p:nvPr userDrawn="1"/>
        </p:nvSpPr>
        <p:spPr>
          <a:xfrm>
            <a:off x="441064" y="1267829"/>
            <a:ext cx="5770983" cy="16852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 Nova Light" panose="02000000000000000000" pitchFamily="2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 Nova Light" panose="02000000000000000000" pitchFamily="2" charset="0"/>
                <a:ea typeface="Arial Nova Light" panose="02000000000000000000" pitchFamily="2" charset="0"/>
                <a:cs typeface="Arial Nova Light" panose="02000000000000000000" pitchFamily="2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 Nova Light" panose="02000000000000000000" pitchFamily="2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 Nova Light" panose="02000000000000000000" pitchFamily="2" charset="0"/>
                <a:ea typeface="Arial Nova Light" panose="02000000000000000000" pitchFamily="2" charset="0"/>
                <a:cs typeface="Arial Nova Light" panose="02000000000000000000" pitchFamily="2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 Nova Light" panose="02000000000000000000" pitchFamily="2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 Nova Light" panose="02000000000000000000" pitchFamily="2" charset="0"/>
                <a:ea typeface="Arial Nova Light" panose="02000000000000000000" pitchFamily="2" charset="0"/>
                <a:cs typeface="Arial Nova Light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 Nova Light" panose="02000000000000000000" pitchFamily="2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 Nova Light" panose="02000000000000000000" pitchFamily="2" charset="0"/>
                <a:ea typeface="Arial Nova Light" panose="02000000000000000000" pitchFamily="2" charset="0"/>
                <a:cs typeface="Arial Nova Light" panose="02000000000000000000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 Nova Light" panose="02000000000000000000" pitchFamily="2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 Nova Light" panose="02000000000000000000" pitchFamily="2" charset="0"/>
                <a:ea typeface="Arial Nova Light" panose="02000000000000000000" pitchFamily="2" charset="0"/>
                <a:cs typeface="Arial Nova Light" panose="02000000000000000000" pitchFamily="2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 Nova Light" panose="02000000000000000000" pitchFamily="2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 Nova Light" panose="02000000000000000000" pitchFamily="2" charset="0"/>
                <a:ea typeface="Arial Nova Light" panose="02000000000000000000" pitchFamily="2" charset="0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 Nova Light" panose="02000000000000000000" pitchFamily="2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 Nova Light" panose="02000000000000000000" pitchFamily="2" charset="0"/>
                <a:ea typeface="Arial Nova Light" panose="02000000000000000000" pitchFamily="2" charset="0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 Nova Light" panose="02000000000000000000" pitchFamily="2" charset="0"/>
              <a:buChar char="•"/>
              <a:tabLst/>
              <a:defRPr sz="1800" b="0" i="0" kern="1200">
                <a:solidFill>
                  <a:schemeClr val="tx1"/>
                </a:solidFill>
                <a:latin typeface="Arial Nova Light" panose="02000000000000000000" pitchFamily="2" charset="0"/>
                <a:ea typeface="Arial Nova Light" panose="02000000000000000000" pitchFamily="2" charset="0"/>
                <a:cs typeface="+mn-cs"/>
              </a:defRPr>
            </a:lvl8pPr>
            <a:lvl9pPr marL="5181082" indent="-304768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Tx/>
            </a:pPr>
            <a:r>
              <a:rPr lang="en-US" b="0" i="0" dirty="0">
                <a:solidFill>
                  <a:schemeClr val="tx1"/>
                </a:solidFill>
                <a:latin typeface="Aptos Light" panose="020B0004020202020204" pitchFamily="34" charset="0"/>
              </a:rPr>
              <a:t>Click to edit Master text styles</a:t>
            </a:r>
          </a:p>
          <a:p>
            <a:pPr marL="685800" lvl="1" indent="-228600">
              <a:buClrTx/>
            </a:pPr>
            <a:r>
              <a:rPr lang="en-US" b="0" i="0" dirty="0">
                <a:solidFill>
                  <a:schemeClr val="tx1"/>
                </a:solidFill>
                <a:latin typeface="Aptos Light" panose="020B0004020202020204" pitchFamily="34" charset="0"/>
              </a:rPr>
              <a:t>Second level</a:t>
            </a:r>
          </a:p>
          <a:p>
            <a:pPr marL="1143000" lvl="2" indent="-228600">
              <a:buClrTx/>
            </a:pPr>
            <a:r>
              <a:rPr lang="en-US" b="0" i="0" dirty="0">
                <a:solidFill>
                  <a:schemeClr val="tx1"/>
                </a:solidFill>
                <a:latin typeface="Aptos Light" panose="020B0004020202020204" pitchFamily="34" charset="0"/>
              </a:rPr>
              <a:t>Third level</a:t>
            </a:r>
          </a:p>
          <a:p>
            <a:pPr marL="1600200" lvl="3" indent="-228600">
              <a:buClrTx/>
            </a:pPr>
            <a:r>
              <a:rPr lang="en-US" b="0" i="0" dirty="0">
                <a:solidFill>
                  <a:schemeClr val="tx1"/>
                </a:solidFill>
                <a:latin typeface="Aptos Light" panose="020B0004020202020204" pitchFamily="34" charset="0"/>
              </a:rPr>
              <a:t>Fourth level</a:t>
            </a:r>
          </a:p>
          <a:p>
            <a:pPr marL="2057400" lvl="4" indent="-228600">
              <a:buClrTx/>
            </a:pPr>
            <a:r>
              <a:rPr lang="en-US" b="0" i="0" dirty="0">
                <a:solidFill>
                  <a:schemeClr val="tx1"/>
                </a:solidFill>
                <a:latin typeface="Aptos Light" panose="020B0004020202020204" pitchFamily="34" charset="0"/>
              </a:rPr>
              <a:t>Fifth level</a:t>
            </a:r>
          </a:p>
          <a:p>
            <a:pPr marL="2514600" lvl="5" indent="-228600">
              <a:buClrTx/>
            </a:pPr>
            <a:r>
              <a:rPr lang="en-US" b="0" i="0" dirty="0">
                <a:solidFill>
                  <a:schemeClr val="tx1"/>
                </a:solidFill>
                <a:latin typeface="Aptos Light" panose="020B0004020202020204" pitchFamily="34" charset="0"/>
              </a:rPr>
              <a:t>Test</a:t>
            </a:r>
          </a:p>
          <a:p>
            <a:pPr marL="2971800" lvl="6" indent="-228600">
              <a:buClrTx/>
            </a:pPr>
            <a:r>
              <a:rPr lang="en-US" b="0" i="0" dirty="0">
                <a:solidFill>
                  <a:schemeClr val="tx1"/>
                </a:solidFill>
                <a:latin typeface="Aptos Light" panose="020B0004020202020204" pitchFamily="34" charset="0"/>
              </a:rPr>
              <a:t>Test</a:t>
            </a:r>
          </a:p>
          <a:p>
            <a:pPr marL="3429000" lvl="7" indent="-228600">
              <a:buClrTx/>
            </a:pPr>
            <a:r>
              <a:rPr lang="en-US" b="0" i="0" dirty="0">
                <a:solidFill>
                  <a:schemeClr val="tx1"/>
                </a:solidFill>
                <a:latin typeface="Aptos Light" panose="020B0004020202020204" pitchFamily="34" charset="0"/>
              </a:rPr>
              <a:t>Test</a:t>
            </a:r>
          </a:p>
        </p:txBody>
      </p:sp>
      <p:grpSp>
        <p:nvGrpSpPr>
          <p:cNvPr id="3" name="Graphic 5">
            <a:extLst>
              <a:ext uri="{FF2B5EF4-FFF2-40B4-BE49-F238E27FC236}">
                <a16:creationId xmlns:a16="http://schemas.microsoft.com/office/drawing/2014/main" id="{1BE92BB8-B30C-12F4-91CD-A9626E500C53}"/>
              </a:ext>
            </a:extLst>
          </p:cNvPr>
          <p:cNvGrpSpPr/>
          <p:nvPr userDrawn="1"/>
        </p:nvGrpSpPr>
        <p:grpSpPr>
          <a:xfrm>
            <a:off x="152400" y="6132331"/>
            <a:ext cx="609600" cy="609600"/>
            <a:chOff x="114300" y="4589589"/>
            <a:chExt cx="457200" cy="457200"/>
          </a:xfrm>
          <a:solidFill>
            <a:schemeClr val="accent6"/>
          </a:solidFill>
        </p:grpSpPr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7BE0FCBE-EB05-9BF1-3EA0-5D9F415748DB}"/>
                </a:ext>
              </a:extLst>
            </p:cNvPr>
            <p:cNvSpPr/>
            <p:nvPr/>
          </p:nvSpPr>
          <p:spPr>
            <a:xfrm>
              <a:off x="471583" y="4658075"/>
              <a:ext cx="66675" cy="66675"/>
            </a:xfrm>
            <a:custGeom>
              <a:avLst/>
              <a:gdLst>
                <a:gd name="connsiteX0" fmla="*/ 34195 w 66675"/>
                <a:gd name="connsiteY0" fmla="*/ 15334 h 66675"/>
                <a:gd name="connsiteX1" fmla="*/ 15145 w 66675"/>
                <a:gd name="connsiteY1" fmla="*/ 34384 h 66675"/>
                <a:gd name="connsiteX2" fmla="*/ 34195 w 66675"/>
                <a:gd name="connsiteY2" fmla="*/ 53434 h 66675"/>
                <a:gd name="connsiteX3" fmla="*/ 53245 w 66675"/>
                <a:gd name="connsiteY3" fmla="*/ 34384 h 66675"/>
                <a:gd name="connsiteX4" fmla="*/ 53245 w 66675"/>
                <a:gd name="connsiteY4" fmla="*/ 34384 h 66675"/>
                <a:gd name="connsiteX5" fmla="*/ 34195 w 66675"/>
                <a:gd name="connsiteY5" fmla="*/ 15334 h 66675"/>
                <a:gd name="connsiteX6" fmla="*/ 34195 w 66675"/>
                <a:gd name="connsiteY6" fmla="*/ 61816 h 66675"/>
                <a:gd name="connsiteX7" fmla="*/ 7145 w 66675"/>
                <a:gd name="connsiteY7" fmla="*/ 34195 h 66675"/>
                <a:gd name="connsiteX8" fmla="*/ 34766 w 66675"/>
                <a:gd name="connsiteY8" fmla="*/ 7145 h 66675"/>
                <a:gd name="connsiteX9" fmla="*/ 61817 w 66675"/>
                <a:gd name="connsiteY9" fmla="*/ 34479 h 66675"/>
                <a:gd name="connsiteX10" fmla="*/ 61817 w 66675"/>
                <a:gd name="connsiteY10" fmla="*/ 34479 h 66675"/>
                <a:gd name="connsiteX11" fmla="*/ 34481 w 66675"/>
                <a:gd name="connsiteY11" fmla="*/ 6181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34195" y="15334"/>
                  </a:moveTo>
                  <a:cubicBezTo>
                    <a:pt x="23674" y="15334"/>
                    <a:pt x="15145" y="23863"/>
                    <a:pt x="15145" y="34384"/>
                  </a:cubicBezTo>
                  <a:cubicBezTo>
                    <a:pt x="15145" y="44905"/>
                    <a:pt x="23674" y="53434"/>
                    <a:pt x="34195" y="53434"/>
                  </a:cubicBezTo>
                  <a:cubicBezTo>
                    <a:pt x="44716" y="53434"/>
                    <a:pt x="53245" y="44905"/>
                    <a:pt x="53245" y="34384"/>
                  </a:cubicBezTo>
                  <a:lnTo>
                    <a:pt x="53245" y="34384"/>
                  </a:lnTo>
                  <a:cubicBezTo>
                    <a:pt x="53245" y="23863"/>
                    <a:pt x="44716" y="15334"/>
                    <a:pt x="34195" y="15334"/>
                  </a:cubicBezTo>
                  <a:moveTo>
                    <a:pt x="34195" y="61816"/>
                  </a:moveTo>
                  <a:cubicBezTo>
                    <a:pt x="19098" y="61658"/>
                    <a:pt x="6987" y="49292"/>
                    <a:pt x="7145" y="34195"/>
                  </a:cubicBezTo>
                  <a:cubicBezTo>
                    <a:pt x="7303" y="19098"/>
                    <a:pt x="19669" y="6987"/>
                    <a:pt x="34766" y="7145"/>
                  </a:cubicBezTo>
                  <a:cubicBezTo>
                    <a:pt x="49751" y="7302"/>
                    <a:pt x="61816" y="19493"/>
                    <a:pt x="61817" y="34479"/>
                  </a:cubicBezTo>
                  <a:lnTo>
                    <a:pt x="61817" y="34479"/>
                  </a:lnTo>
                  <a:cubicBezTo>
                    <a:pt x="61817" y="49577"/>
                    <a:pt x="49578" y="61816"/>
                    <a:pt x="34481" y="6181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5" name="Freeform: Shape 14">
              <a:extLst>
                <a:ext uri="{FF2B5EF4-FFF2-40B4-BE49-F238E27FC236}">
                  <a16:creationId xmlns:a16="http://schemas.microsoft.com/office/drawing/2014/main" id="{66DC7ACB-C86D-D5E7-03DD-920AC03336A4}"/>
                </a:ext>
              </a:extLst>
            </p:cNvPr>
            <p:cNvSpPr/>
            <p:nvPr/>
          </p:nvSpPr>
          <p:spPr>
            <a:xfrm>
              <a:off x="145859" y="4778470"/>
              <a:ext cx="85725" cy="85725"/>
            </a:xfrm>
            <a:custGeom>
              <a:avLst/>
              <a:gdLst>
                <a:gd name="connsiteX0" fmla="*/ 45213 w 85725"/>
                <a:gd name="connsiteY0" fmla="*/ 10573 h 85725"/>
                <a:gd name="connsiteX1" fmla="*/ 10777 w 85725"/>
                <a:gd name="connsiteY1" fmla="*/ 44907 h 85725"/>
                <a:gd name="connsiteX2" fmla="*/ 45111 w 85725"/>
                <a:gd name="connsiteY2" fmla="*/ 79343 h 85725"/>
                <a:gd name="connsiteX3" fmla="*/ 79547 w 85725"/>
                <a:gd name="connsiteY3" fmla="*/ 45009 h 85725"/>
                <a:gd name="connsiteX4" fmla="*/ 69501 w 85725"/>
                <a:gd name="connsiteY4" fmla="*/ 20669 h 85725"/>
                <a:gd name="connsiteX5" fmla="*/ 45213 w 85725"/>
                <a:gd name="connsiteY5" fmla="*/ 10573 h 85725"/>
                <a:gd name="connsiteX6" fmla="*/ 45213 w 85725"/>
                <a:gd name="connsiteY6" fmla="*/ 83344 h 85725"/>
                <a:gd name="connsiteX7" fmla="*/ 7144 w 85725"/>
                <a:gd name="connsiteY7" fmla="*/ 45213 h 85725"/>
                <a:gd name="connsiteX8" fmla="*/ 45275 w 85725"/>
                <a:gd name="connsiteY8" fmla="*/ 7144 h 85725"/>
                <a:gd name="connsiteX9" fmla="*/ 83344 w 85725"/>
                <a:gd name="connsiteY9" fmla="*/ 45275 h 85725"/>
                <a:gd name="connsiteX10" fmla="*/ 72359 w 85725"/>
                <a:gd name="connsiteY10" fmla="*/ 72009 h 85725"/>
                <a:gd name="connsiteX11" fmla="*/ 45213 w 85725"/>
                <a:gd name="connsiteY11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45213" y="10573"/>
                  </a:moveTo>
                  <a:cubicBezTo>
                    <a:pt x="26222" y="10545"/>
                    <a:pt x="10805" y="25917"/>
                    <a:pt x="10777" y="44907"/>
                  </a:cubicBezTo>
                  <a:cubicBezTo>
                    <a:pt x="10749" y="63898"/>
                    <a:pt x="26121" y="79315"/>
                    <a:pt x="45111" y="79343"/>
                  </a:cubicBezTo>
                  <a:cubicBezTo>
                    <a:pt x="64102" y="79371"/>
                    <a:pt x="79519" y="63999"/>
                    <a:pt x="79547" y="45009"/>
                  </a:cubicBezTo>
                  <a:cubicBezTo>
                    <a:pt x="79561" y="35884"/>
                    <a:pt x="75947" y="27128"/>
                    <a:pt x="69501" y="20669"/>
                  </a:cubicBezTo>
                  <a:cubicBezTo>
                    <a:pt x="63069" y="14209"/>
                    <a:pt x="54329" y="10576"/>
                    <a:pt x="45213" y="10573"/>
                  </a:cubicBezTo>
                  <a:moveTo>
                    <a:pt x="45213" y="83344"/>
                  </a:moveTo>
                  <a:cubicBezTo>
                    <a:pt x="24171" y="83327"/>
                    <a:pt x="7127" y="66255"/>
                    <a:pt x="7144" y="45213"/>
                  </a:cubicBezTo>
                  <a:cubicBezTo>
                    <a:pt x="7161" y="24171"/>
                    <a:pt x="24233" y="7127"/>
                    <a:pt x="45275" y="7144"/>
                  </a:cubicBezTo>
                  <a:cubicBezTo>
                    <a:pt x="66317" y="7161"/>
                    <a:pt x="83361" y="24233"/>
                    <a:pt x="83344" y="45275"/>
                  </a:cubicBezTo>
                  <a:cubicBezTo>
                    <a:pt x="83336" y="55283"/>
                    <a:pt x="79390" y="64886"/>
                    <a:pt x="72359" y="72009"/>
                  </a:cubicBezTo>
                  <a:cubicBezTo>
                    <a:pt x="65193" y="79269"/>
                    <a:pt x="55414" y="83352"/>
                    <a:pt x="45213" y="833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DFCFB2A8-B5FF-1AEC-5F73-19AD1F5277AF}"/>
                </a:ext>
              </a:extLst>
            </p:cNvPr>
            <p:cNvSpPr/>
            <p:nvPr/>
          </p:nvSpPr>
          <p:spPr>
            <a:xfrm>
              <a:off x="303181" y="4812569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16955 w 19050"/>
                <a:gd name="connsiteY1" fmla="*/ 7144 h 19050"/>
                <a:gd name="connsiteX2" fmla="*/ 16955 w 19050"/>
                <a:gd name="connsiteY2" fmla="*/ 15335 h 19050"/>
                <a:gd name="connsiteX3" fmla="*/ 7144 w 19050"/>
                <a:gd name="connsiteY3" fmla="*/ 153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lnTo>
                    <a:pt x="16955" y="7144"/>
                  </a:lnTo>
                  <a:lnTo>
                    <a:pt x="16955" y="15335"/>
                  </a:lnTo>
                  <a:lnTo>
                    <a:pt x="7144" y="15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83760B2D-FB7A-BAB2-7AED-091F10E823FB}"/>
                </a:ext>
              </a:extLst>
            </p:cNvPr>
            <p:cNvSpPr/>
            <p:nvPr/>
          </p:nvSpPr>
          <p:spPr>
            <a:xfrm>
              <a:off x="240506" y="4812379"/>
              <a:ext cx="57150" cy="19050"/>
            </a:xfrm>
            <a:custGeom>
              <a:avLst/>
              <a:gdLst>
                <a:gd name="connsiteX0" fmla="*/ 28099 w 57150"/>
                <a:gd name="connsiteY0" fmla="*/ 15335 h 19050"/>
                <a:gd name="connsiteX1" fmla="*/ 7144 w 57150"/>
                <a:gd name="connsiteY1" fmla="*/ 15335 h 19050"/>
                <a:gd name="connsiteX2" fmla="*/ 7144 w 57150"/>
                <a:gd name="connsiteY2" fmla="*/ 7144 h 19050"/>
                <a:gd name="connsiteX3" fmla="*/ 28099 w 57150"/>
                <a:gd name="connsiteY3" fmla="*/ 7144 h 19050"/>
                <a:gd name="connsiteX4" fmla="*/ 59436 w 57150"/>
                <a:gd name="connsiteY4" fmla="*/ 15335 h 19050"/>
                <a:gd name="connsiteX5" fmla="*/ 38481 w 57150"/>
                <a:gd name="connsiteY5" fmla="*/ 15335 h 19050"/>
                <a:gd name="connsiteX6" fmla="*/ 38481 w 57150"/>
                <a:gd name="connsiteY6" fmla="*/ 7144 h 19050"/>
                <a:gd name="connsiteX7" fmla="*/ 59436 w 57150"/>
                <a:gd name="connsiteY7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19050">
                  <a:moveTo>
                    <a:pt x="28099" y="15335"/>
                  </a:moveTo>
                  <a:lnTo>
                    <a:pt x="7144" y="15335"/>
                  </a:lnTo>
                  <a:lnTo>
                    <a:pt x="7144" y="7144"/>
                  </a:lnTo>
                  <a:lnTo>
                    <a:pt x="28099" y="7144"/>
                  </a:lnTo>
                  <a:close/>
                  <a:moveTo>
                    <a:pt x="59436" y="15335"/>
                  </a:moveTo>
                  <a:lnTo>
                    <a:pt x="38481" y="15335"/>
                  </a:lnTo>
                  <a:lnTo>
                    <a:pt x="38481" y="7144"/>
                  </a:lnTo>
                  <a:lnTo>
                    <a:pt x="5943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id="{C5E46356-AFCD-3EFE-C0D7-DAD00B213EEA}"/>
                </a:ext>
              </a:extLst>
            </p:cNvPr>
            <p:cNvSpPr/>
            <p:nvPr/>
          </p:nvSpPr>
          <p:spPr>
            <a:xfrm>
              <a:off x="220313" y="4812569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16954 w 19050"/>
                <a:gd name="connsiteY1" fmla="*/ 7144 h 19050"/>
                <a:gd name="connsiteX2" fmla="*/ 16954 w 19050"/>
                <a:gd name="connsiteY2" fmla="*/ 15335 h 19050"/>
                <a:gd name="connsiteX3" fmla="*/ 7144 w 19050"/>
                <a:gd name="connsiteY3" fmla="*/ 153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lnTo>
                    <a:pt x="16954" y="7144"/>
                  </a:lnTo>
                  <a:lnTo>
                    <a:pt x="16954" y="15335"/>
                  </a:lnTo>
                  <a:lnTo>
                    <a:pt x="7144" y="15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885D6436-4129-44D8-B9DD-E9CCB441F98D}"/>
                </a:ext>
              </a:extLst>
            </p:cNvPr>
            <p:cNvSpPr/>
            <p:nvPr/>
          </p:nvSpPr>
          <p:spPr>
            <a:xfrm>
              <a:off x="417957" y="4701984"/>
              <a:ext cx="66675" cy="66675"/>
            </a:xfrm>
            <a:custGeom>
              <a:avLst/>
              <a:gdLst>
                <a:gd name="connsiteX0" fmla="*/ 54293 w 66675"/>
                <a:gd name="connsiteY0" fmla="*/ 26956 h 66675"/>
                <a:gd name="connsiteX1" fmla="*/ 48768 w 66675"/>
                <a:gd name="connsiteY1" fmla="*/ 20955 h 66675"/>
                <a:gd name="connsiteX2" fmla="*/ 62579 w 66675"/>
                <a:gd name="connsiteY2" fmla="*/ 7144 h 66675"/>
                <a:gd name="connsiteX3" fmla="*/ 68294 w 66675"/>
                <a:gd name="connsiteY3" fmla="*/ 12859 h 66675"/>
                <a:gd name="connsiteX4" fmla="*/ 33623 w 66675"/>
                <a:gd name="connsiteY4" fmla="*/ 47720 h 66675"/>
                <a:gd name="connsiteX5" fmla="*/ 27813 w 66675"/>
                <a:gd name="connsiteY5" fmla="*/ 41910 h 66675"/>
                <a:gd name="connsiteX6" fmla="*/ 41624 w 66675"/>
                <a:gd name="connsiteY6" fmla="*/ 28099 h 66675"/>
                <a:gd name="connsiteX7" fmla="*/ 47434 w 66675"/>
                <a:gd name="connsiteY7" fmla="*/ 33909 h 66675"/>
                <a:gd name="connsiteX8" fmla="*/ 12859 w 66675"/>
                <a:gd name="connsiteY8" fmla="*/ 68580 h 66675"/>
                <a:gd name="connsiteX9" fmla="*/ 7144 w 66675"/>
                <a:gd name="connsiteY9" fmla="*/ 62770 h 66675"/>
                <a:gd name="connsiteX10" fmla="*/ 20955 w 66675"/>
                <a:gd name="connsiteY10" fmla="*/ 48959 h 66675"/>
                <a:gd name="connsiteX11" fmla="*/ 26670 w 66675"/>
                <a:gd name="connsiteY11" fmla="*/ 5467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54293" y="26956"/>
                  </a:moveTo>
                  <a:lnTo>
                    <a:pt x="48768" y="20955"/>
                  </a:lnTo>
                  <a:lnTo>
                    <a:pt x="62579" y="7144"/>
                  </a:lnTo>
                  <a:lnTo>
                    <a:pt x="68294" y="12859"/>
                  </a:lnTo>
                  <a:close/>
                  <a:moveTo>
                    <a:pt x="33623" y="47720"/>
                  </a:moveTo>
                  <a:lnTo>
                    <a:pt x="27813" y="41910"/>
                  </a:lnTo>
                  <a:lnTo>
                    <a:pt x="41624" y="28099"/>
                  </a:lnTo>
                  <a:lnTo>
                    <a:pt x="47434" y="33909"/>
                  </a:lnTo>
                  <a:close/>
                  <a:moveTo>
                    <a:pt x="12859" y="68580"/>
                  </a:moveTo>
                  <a:lnTo>
                    <a:pt x="7144" y="62770"/>
                  </a:lnTo>
                  <a:lnTo>
                    <a:pt x="20955" y="48959"/>
                  </a:lnTo>
                  <a:lnTo>
                    <a:pt x="26670" y="54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5" name="Freeform: Shape 20">
              <a:extLst>
                <a:ext uri="{FF2B5EF4-FFF2-40B4-BE49-F238E27FC236}">
                  <a16:creationId xmlns:a16="http://schemas.microsoft.com/office/drawing/2014/main" id="{07EBDB3B-0A0F-383B-61ED-B664958254C5}"/>
                </a:ext>
              </a:extLst>
            </p:cNvPr>
            <p:cNvSpPr/>
            <p:nvPr/>
          </p:nvSpPr>
          <p:spPr>
            <a:xfrm>
              <a:off x="338995" y="4789328"/>
              <a:ext cx="66675" cy="66675"/>
            </a:xfrm>
            <a:custGeom>
              <a:avLst/>
              <a:gdLst>
                <a:gd name="connsiteX0" fmla="*/ 61817 w 66675"/>
                <a:gd name="connsiteY0" fmla="*/ 34481 h 66675"/>
                <a:gd name="connsiteX1" fmla="*/ 34480 w 66675"/>
                <a:gd name="connsiteY1" fmla="*/ 61817 h 66675"/>
                <a:gd name="connsiteX2" fmla="*/ 7144 w 66675"/>
                <a:gd name="connsiteY2" fmla="*/ 34481 h 66675"/>
                <a:gd name="connsiteX3" fmla="*/ 34480 w 66675"/>
                <a:gd name="connsiteY3" fmla="*/ 7144 h 66675"/>
                <a:gd name="connsiteX4" fmla="*/ 61817 w 66675"/>
                <a:gd name="connsiteY4" fmla="*/ 344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1817" y="34481"/>
                  </a:moveTo>
                  <a:cubicBezTo>
                    <a:pt x="61817" y="49578"/>
                    <a:pt x="49578" y="61817"/>
                    <a:pt x="34480" y="61817"/>
                  </a:cubicBezTo>
                  <a:cubicBezTo>
                    <a:pt x="19383" y="61817"/>
                    <a:pt x="7144" y="49578"/>
                    <a:pt x="7144" y="34481"/>
                  </a:cubicBezTo>
                  <a:cubicBezTo>
                    <a:pt x="7144" y="19383"/>
                    <a:pt x="19383" y="7144"/>
                    <a:pt x="34480" y="7144"/>
                  </a:cubicBezTo>
                  <a:cubicBezTo>
                    <a:pt x="49578" y="7144"/>
                    <a:pt x="61817" y="19383"/>
                    <a:pt x="61817" y="344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" name="Freeform: Shape 21">
              <a:extLst>
                <a:ext uri="{FF2B5EF4-FFF2-40B4-BE49-F238E27FC236}">
                  <a16:creationId xmlns:a16="http://schemas.microsoft.com/office/drawing/2014/main" id="{AB84AEE9-5F16-E50C-23CE-7FB680194AB4}"/>
                </a:ext>
              </a:extLst>
            </p:cNvPr>
            <p:cNvSpPr/>
            <p:nvPr/>
          </p:nvSpPr>
          <p:spPr>
            <a:xfrm>
              <a:off x="302990" y="4753228"/>
              <a:ext cx="133350" cy="133350"/>
            </a:xfrm>
            <a:custGeom>
              <a:avLst/>
              <a:gdLst>
                <a:gd name="connsiteX0" fmla="*/ 70485 w 133350"/>
                <a:gd name="connsiteY0" fmla="*/ 7144 h 133350"/>
                <a:gd name="connsiteX1" fmla="*/ 7144 w 133350"/>
                <a:gd name="connsiteY1" fmla="*/ 70676 h 133350"/>
                <a:gd name="connsiteX2" fmla="*/ 70676 w 133350"/>
                <a:gd name="connsiteY2" fmla="*/ 134017 h 133350"/>
                <a:gd name="connsiteX3" fmla="*/ 134017 w 133350"/>
                <a:gd name="connsiteY3" fmla="*/ 70580 h 133350"/>
                <a:gd name="connsiteX4" fmla="*/ 70580 w 133350"/>
                <a:gd name="connsiteY4" fmla="*/ 7144 h 133350"/>
                <a:gd name="connsiteX5" fmla="*/ 70485 w 133350"/>
                <a:gd name="connsiteY5" fmla="*/ 7144 h 133350"/>
                <a:gd name="connsiteX6" fmla="*/ 70485 w 133350"/>
                <a:gd name="connsiteY6" fmla="*/ 118586 h 133350"/>
                <a:gd name="connsiteX7" fmla="*/ 22860 w 133350"/>
                <a:gd name="connsiteY7" fmla="*/ 70961 h 133350"/>
                <a:gd name="connsiteX8" fmla="*/ 70485 w 133350"/>
                <a:gd name="connsiteY8" fmla="*/ 23336 h 133350"/>
                <a:gd name="connsiteX9" fmla="*/ 118110 w 133350"/>
                <a:gd name="connsiteY9" fmla="*/ 70961 h 133350"/>
                <a:gd name="connsiteX10" fmla="*/ 70485 w 133350"/>
                <a:gd name="connsiteY10" fmla="*/ 11858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" h="133350">
                  <a:moveTo>
                    <a:pt x="70485" y="7144"/>
                  </a:moveTo>
                  <a:cubicBezTo>
                    <a:pt x="35450" y="7196"/>
                    <a:pt x="7091" y="35641"/>
                    <a:pt x="7144" y="70676"/>
                  </a:cubicBezTo>
                  <a:cubicBezTo>
                    <a:pt x="7196" y="105710"/>
                    <a:pt x="35641" y="134069"/>
                    <a:pt x="70676" y="134017"/>
                  </a:cubicBezTo>
                  <a:cubicBezTo>
                    <a:pt x="105673" y="133964"/>
                    <a:pt x="134017" y="105578"/>
                    <a:pt x="134017" y="70580"/>
                  </a:cubicBezTo>
                  <a:cubicBezTo>
                    <a:pt x="134017" y="35545"/>
                    <a:pt x="105615" y="7144"/>
                    <a:pt x="70580" y="7144"/>
                  </a:cubicBezTo>
                  <a:cubicBezTo>
                    <a:pt x="70549" y="7144"/>
                    <a:pt x="70517" y="7144"/>
                    <a:pt x="70485" y="7144"/>
                  </a:cubicBezTo>
                  <a:close/>
                  <a:moveTo>
                    <a:pt x="70485" y="118586"/>
                  </a:moveTo>
                  <a:cubicBezTo>
                    <a:pt x="44182" y="118586"/>
                    <a:pt x="22860" y="97264"/>
                    <a:pt x="22860" y="70961"/>
                  </a:cubicBezTo>
                  <a:cubicBezTo>
                    <a:pt x="22860" y="44659"/>
                    <a:pt x="44182" y="23336"/>
                    <a:pt x="70485" y="23336"/>
                  </a:cubicBezTo>
                  <a:cubicBezTo>
                    <a:pt x="96788" y="23336"/>
                    <a:pt x="118110" y="44659"/>
                    <a:pt x="118110" y="70961"/>
                  </a:cubicBezTo>
                  <a:cubicBezTo>
                    <a:pt x="118110" y="97264"/>
                    <a:pt x="96788" y="118586"/>
                    <a:pt x="70485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" name="Freeform: Shape 22">
              <a:extLst>
                <a:ext uri="{FF2B5EF4-FFF2-40B4-BE49-F238E27FC236}">
                  <a16:creationId xmlns:a16="http://schemas.microsoft.com/office/drawing/2014/main" id="{0019B3AF-135B-F877-CBC4-B34B1F69A7A3}"/>
                </a:ext>
              </a:extLst>
            </p:cNvPr>
            <p:cNvSpPr/>
            <p:nvPr/>
          </p:nvSpPr>
          <p:spPr>
            <a:xfrm>
              <a:off x="302990" y="4753228"/>
              <a:ext cx="133350" cy="133350"/>
            </a:xfrm>
            <a:custGeom>
              <a:avLst/>
              <a:gdLst>
                <a:gd name="connsiteX0" fmla="*/ 70485 w 133350"/>
                <a:gd name="connsiteY0" fmla="*/ 7144 h 133350"/>
                <a:gd name="connsiteX1" fmla="*/ 7144 w 133350"/>
                <a:gd name="connsiteY1" fmla="*/ 70676 h 133350"/>
                <a:gd name="connsiteX2" fmla="*/ 70676 w 133350"/>
                <a:gd name="connsiteY2" fmla="*/ 134017 h 133350"/>
                <a:gd name="connsiteX3" fmla="*/ 134017 w 133350"/>
                <a:gd name="connsiteY3" fmla="*/ 70580 h 133350"/>
                <a:gd name="connsiteX4" fmla="*/ 70580 w 133350"/>
                <a:gd name="connsiteY4" fmla="*/ 7144 h 133350"/>
                <a:gd name="connsiteX5" fmla="*/ 70485 w 133350"/>
                <a:gd name="connsiteY5" fmla="*/ 7144 h 133350"/>
                <a:gd name="connsiteX6" fmla="*/ 70485 w 133350"/>
                <a:gd name="connsiteY6" fmla="*/ 118586 h 133350"/>
                <a:gd name="connsiteX7" fmla="*/ 22860 w 133350"/>
                <a:gd name="connsiteY7" fmla="*/ 70961 h 133350"/>
                <a:gd name="connsiteX8" fmla="*/ 70485 w 133350"/>
                <a:gd name="connsiteY8" fmla="*/ 23336 h 133350"/>
                <a:gd name="connsiteX9" fmla="*/ 118110 w 133350"/>
                <a:gd name="connsiteY9" fmla="*/ 70961 h 133350"/>
                <a:gd name="connsiteX10" fmla="*/ 70485 w 133350"/>
                <a:gd name="connsiteY10" fmla="*/ 11858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" h="133350">
                  <a:moveTo>
                    <a:pt x="70485" y="7144"/>
                  </a:moveTo>
                  <a:cubicBezTo>
                    <a:pt x="35450" y="7196"/>
                    <a:pt x="7091" y="35641"/>
                    <a:pt x="7144" y="70676"/>
                  </a:cubicBezTo>
                  <a:cubicBezTo>
                    <a:pt x="7196" y="105710"/>
                    <a:pt x="35641" y="134069"/>
                    <a:pt x="70676" y="134017"/>
                  </a:cubicBezTo>
                  <a:cubicBezTo>
                    <a:pt x="105673" y="133964"/>
                    <a:pt x="134017" y="105578"/>
                    <a:pt x="134017" y="70580"/>
                  </a:cubicBezTo>
                  <a:cubicBezTo>
                    <a:pt x="134017" y="35545"/>
                    <a:pt x="105615" y="7144"/>
                    <a:pt x="70580" y="7144"/>
                  </a:cubicBezTo>
                  <a:cubicBezTo>
                    <a:pt x="70549" y="7144"/>
                    <a:pt x="70517" y="7144"/>
                    <a:pt x="70485" y="7144"/>
                  </a:cubicBezTo>
                  <a:close/>
                  <a:moveTo>
                    <a:pt x="70485" y="118586"/>
                  </a:moveTo>
                  <a:cubicBezTo>
                    <a:pt x="44182" y="118586"/>
                    <a:pt x="22860" y="97264"/>
                    <a:pt x="22860" y="70961"/>
                  </a:cubicBezTo>
                  <a:cubicBezTo>
                    <a:pt x="22860" y="44659"/>
                    <a:pt x="44182" y="23336"/>
                    <a:pt x="70485" y="23336"/>
                  </a:cubicBezTo>
                  <a:cubicBezTo>
                    <a:pt x="96788" y="23336"/>
                    <a:pt x="118110" y="44659"/>
                    <a:pt x="118110" y="70961"/>
                  </a:cubicBezTo>
                  <a:cubicBezTo>
                    <a:pt x="118110" y="97264"/>
                    <a:pt x="96788" y="118586"/>
                    <a:pt x="70485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9" name="Freeform: Shape 23">
              <a:extLst>
                <a:ext uri="{FF2B5EF4-FFF2-40B4-BE49-F238E27FC236}">
                  <a16:creationId xmlns:a16="http://schemas.microsoft.com/office/drawing/2014/main" id="{6C164887-9017-EAB5-90C6-C3C407FEFC37}"/>
                </a:ext>
              </a:extLst>
            </p:cNvPr>
            <p:cNvSpPr/>
            <p:nvPr/>
          </p:nvSpPr>
          <p:spPr>
            <a:xfrm>
              <a:off x="183640" y="4867147"/>
              <a:ext cx="142875" cy="142875"/>
            </a:xfrm>
            <a:custGeom>
              <a:avLst/>
              <a:gdLst>
                <a:gd name="connsiteX0" fmla="*/ 138876 w 142875"/>
                <a:gd name="connsiteY0" fmla="*/ 12954 h 142875"/>
                <a:gd name="connsiteX1" fmla="*/ 133257 w 142875"/>
                <a:gd name="connsiteY1" fmla="*/ 7144 h 142875"/>
                <a:gd name="connsiteX2" fmla="*/ 64867 w 142875"/>
                <a:gd name="connsiteY2" fmla="*/ 76391 h 142875"/>
                <a:gd name="connsiteX3" fmla="*/ 14529 w 142875"/>
                <a:gd name="connsiteY3" fmla="*/ 83104 h 142875"/>
                <a:gd name="connsiteX4" fmla="*/ 21243 w 142875"/>
                <a:gd name="connsiteY4" fmla="*/ 133441 h 142875"/>
                <a:gd name="connsiteX5" fmla="*/ 71580 w 142875"/>
                <a:gd name="connsiteY5" fmla="*/ 126728 h 142875"/>
                <a:gd name="connsiteX6" fmla="*/ 78964 w 142875"/>
                <a:gd name="connsiteY6" fmla="*/ 104966 h 142875"/>
                <a:gd name="connsiteX7" fmla="*/ 70677 w 142875"/>
                <a:gd name="connsiteY7" fmla="*/ 8220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38876" y="12954"/>
                  </a:moveTo>
                  <a:cubicBezTo>
                    <a:pt x="136883" y="11137"/>
                    <a:pt x="135006" y="9196"/>
                    <a:pt x="133257" y="7144"/>
                  </a:cubicBezTo>
                  <a:lnTo>
                    <a:pt x="64867" y="76391"/>
                  </a:lnTo>
                  <a:cubicBezTo>
                    <a:pt x="49113" y="64344"/>
                    <a:pt x="26576" y="67350"/>
                    <a:pt x="14529" y="83104"/>
                  </a:cubicBezTo>
                  <a:cubicBezTo>
                    <a:pt x="2483" y="98858"/>
                    <a:pt x="5488" y="121395"/>
                    <a:pt x="21243" y="133441"/>
                  </a:cubicBezTo>
                  <a:cubicBezTo>
                    <a:pt x="36997" y="145488"/>
                    <a:pt x="59534" y="142482"/>
                    <a:pt x="71580" y="126728"/>
                  </a:cubicBezTo>
                  <a:cubicBezTo>
                    <a:pt x="76359" y="120479"/>
                    <a:pt x="78953" y="112833"/>
                    <a:pt x="78964" y="104966"/>
                  </a:cubicBezTo>
                  <a:cubicBezTo>
                    <a:pt x="78954" y="96641"/>
                    <a:pt x="76021" y="88584"/>
                    <a:pt x="70677" y="8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03D8980B-B68B-BCD5-E8B0-1DD58A62A551}"/>
                </a:ext>
              </a:extLst>
            </p:cNvPr>
            <p:cNvSpPr/>
            <p:nvPr/>
          </p:nvSpPr>
          <p:spPr>
            <a:xfrm>
              <a:off x="345377" y="4621350"/>
              <a:ext cx="47625" cy="133350"/>
            </a:xfrm>
            <a:custGeom>
              <a:avLst/>
              <a:gdLst>
                <a:gd name="connsiteX0" fmla="*/ 47149 w 47625"/>
                <a:gd name="connsiteY0" fmla="*/ 27103 h 133350"/>
                <a:gd name="connsiteX1" fmla="*/ 27103 w 47625"/>
                <a:gd name="connsiteY1" fmla="*/ 7144 h 133350"/>
                <a:gd name="connsiteX2" fmla="*/ 7144 w 47625"/>
                <a:gd name="connsiteY2" fmla="*/ 27189 h 133350"/>
                <a:gd name="connsiteX3" fmla="*/ 23050 w 47625"/>
                <a:gd name="connsiteY3" fmla="*/ 46725 h 133350"/>
                <a:gd name="connsiteX4" fmla="*/ 23050 w 47625"/>
                <a:gd name="connsiteY4" fmla="*/ 130164 h 133350"/>
                <a:gd name="connsiteX5" fmla="*/ 28099 w 47625"/>
                <a:gd name="connsiteY5" fmla="*/ 130164 h 133350"/>
                <a:gd name="connsiteX6" fmla="*/ 31147 w 47625"/>
                <a:gd name="connsiteY6" fmla="*/ 130164 h 133350"/>
                <a:gd name="connsiteX7" fmla="*/ 31147 w 47625"/>
                <a:gd name="connsiteY7" fmla="*/ 46725 h 133350"/>
                <a:gd name="connsiteX8" fmla="*/ 47149 w 47625"/>
                <a:gd name="connsiteY8" fmla="*/ 2710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33350">
                  <a:moveTo>
                    <a:pt x="47149" y="27103"/>
                  </a:moveTo>
                  <a:cubicBezTo>
                    <a:pt x="47125" y="16056"/>
                    <a:pt x="38150" y="7120"/>
                    <a:pt x="27103" y="7144"/>
                  </a:cubicBezTo>
                  <a:cubicBezTo>
                    <a:pt x="16056" y="7167"/>
                    <a:pt x="7120" y="16142"/>
                    <a:pt x="7144" y="27189"/>
                  </a:cubicBezTo>
                  <a:cubicBezTo>
                    <a:pt x="7164" y="36641"/>
                    <a:pt x="13798" y="44789"/>
                    <a:pt x="23050" y="46725"/>
                  </a:cubicBezTo>
                  <a:lnTo>
                    <a:pt x="23050" y="130164"/>
                  </a:lnTo>
                  <a:cubicBezTo>
                    <a:pt x="24732" y="130069"/>
                    <a:pt x="26417" y="130069"/>
                    <a:pt x="28099" y="130164"/>
                  </a:cubicBezTo>
                  <a:lnTo>
                    <a:pt x="31147" y="130164"/>
                  </a:lnTo>
                  <a:lnTo>
                    <a:pt x="31147" y="46725"/>
                  </a:lnTo>
                  <a:cubicBezTo>
                    <a:pt x="40468" y="44822"/>
                    <a:pt x="47160" y="36617"/>
                    <a:pt x="47149" y="27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0DE7CAD2-2495-9D02-8E45-1ABC8059E2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4651" y="6213021"/>
            <a:ext cx="1729047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5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 dt="0"/>
  <p:txStyles>
    <p:titleStyle>
      <a:lvl1pPr algn="l" defTabSz="1219078" rtl="0" eaLnBrk="1" latinLnBrk="0" hangingPunct="1">
        <a:lnSpc>
          <a:spcPct val="90000"/>
        </a:lnSpc>
        <a:spcBef>
          <a:spcPct val="0"/>
        </a:spcBef>
        <a:buNone/>
        <a:defRPr lang="en-US" sz="3200" b="0" i="0" kern="1200" spc="0" smtClean="0">
          <a:solidFill>
            <a:schemeClr val="tx1"/>
          </a:solidFill>
          <a:latin typeface="+mj-lt"/>
          <a:ea typeface="Arial Nova Light" panose="02000000000000000000" pitchFamily="2" charset="0"/>
          <a:cs typeface="Arial Nova Light" panose="020B0304020202020204" pitchFamily="34" charset="0"/>
        </a:defRPr>
      </a:lvl1pPr>
    </p:titleStyle>
    <p:bodyStyle>
      <a:lvl1pPr marL="285750" marR="0" indent="-28575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j-lt"/>
          <a:ea typeface="Arial Nova Light" panose="02000000000000000000" pitchFamily="2" charset="0"/>
          <a:cs typeface="Arial Nova Light" panose="020B0304020202020204" pitchFamily="34" charset="0"/>
        </a:defRPr>
      </a:lvl1pPr>
      <a:lvl2pPr marL="742950" marR="0" indent="-28575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j-lt"/>
          <a:ea typeface="Arial Nova Light" panose="02000000000000000000" pitchFamily="2" charset="0"/>
          <a:cs typeface="Arial Nova Light" panose="020B03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j-lt"/>
          <a:ea typeface="Arial Nova Light" panose="02000000000000000000" pitchFamily="2" charset="0"/>
          <a:cs typeface="Arial Nova Light" panose="020B03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j-lt"/>
          <a:ea typeface="Arial Nova Light" panose="02000000000000000000" pitchFamily="2" charset="0"/>
          <a:cs typeface="Arial Nova Light" panose="020B03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j-lt"/>
          <a:ea typeface="Arial Nova Light" panose="02000000000000000000" pitchFamily="2" charset="0"/>
          <a:cs typeface="Arial Nova Light" panose="020B0304020202020204" pitchFamily="34" charset="0"/>
        </a:defRPr>
      </a:lvl5pPr>
      <a:lvl6pPr marL="2571750" marR="0" indent="-28575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 Nova Light" panose="02000000000000000000" pitchFamily="2" charset="0"/>
          <a:ea typeface="Arial Nova Light" panose="02000000000000000000" pitchFamily="2" charset="0"/>
          <a:cs typeface="+mn-cs"/>
        </a:defRPr>
      </a:lvl6pPr>
      <a:lvl7pPr marL="3028950" marR="0" indent="-28575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 Nova Light" panose="02000000000000000000" pitchFamily="2" charset="0"/>
          <a:ea typeface="Arial Nova Light" panose="02000000000000000000" pitchFamily="2" charset="0"/>
          <a:cs typeface="+mn-cs"/>
        </a:defRPr>
      </a:lvl7pPr>
      <a:lvl8pPr marL="3486150" marR="0" indent="-28575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 Nova Light" panose="02000000000000000000" pitchFamily="2" charset="0"/>
          <a:ea typeface="Arial Nova Light" panose="02000000000000000000" pitchFamily="2" charset="0"/>
          <a:cs typeface="+mn-cs"/>
        </a:defRPr>
      </a:lvl8pPr>
      <a:lvl9pPr marL="5181082" indent="-304768" algn="l" defTabSz="1219078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ctr" defTabSz="1219078" rtl="0" eaLnBrk="1" latinLnBrk="0" hangingPunct="1">
        <a:defRPr sz="1400" kern="1200">
          <a:solidFill>
            <a:schemeClr val="tx1"/>
          </a:solidFill>
          <a:latin typeface="Arial Nova" panose="02000000000000000000" pitchFamily="2" charset="0"/>
          <a:ea typeface="+mn-ea"/>
          <a:cs typeface="+mn-cs"/>
        </a:defRPr>
      </a:lvl1pPr>
      <a:lvl2pPr marL="0" algn="ctr" defTabSz="1219078" rtl="0" eaLnBrk="1" latinLnBrk="0" hangingPunct="1">
        <a:defRPr sz="1200" kern="1200">
          <a:solidFill>
            <a:schemeClr val="tx1"/>
          </a:solidFill>
          <a:latin typeface="Arial Nova Light" panose="02000000000000000000" pitchFamily="2" charset="0"/>
          <a:ea typeface="+mn-ea"/>
          <a:cs typeface="+mn-cs"/>
        </a:defRPr>
      </a:lvl2pPr>
      <a:lvl3pPr marL="609539" algn="ctr" defTabSz="1219078" rtl="0" eaLnBrk="1" latinLnBrk="0" hangingPunct="1">
        <a:defRPr sz="1200" kern="1200">
          <a:solidFill>
            <a:schemeClr val="tx1"/>
          </a:solidFill>
          <a:latin typeface="Arial Nova Light" panose="02000000000000000000" pitchFamily="2" charset="0"/>
          <a:ea typeface="+mn-ea"/>
          <a:cs typeface="+mn-cs"/>
        </a:defRPr>
      </a:lvl3pPr>
      <a:lvl4pPr marL="1219078" algn="ctr" defTabSz="1219078" rtl="0" eaLnBrk="1" latinLnBrk="0" hangingPunct="1">
        <a:defRPr sz="1200" kern="1200">
          <a:solidFill>
            <a:schemeClr val="tx1"/>
          </a:solidFill>
          <a:latin typeface="Arial Nova Light" panose="02000000000000000000" pitchFamily="2" charset="0"/>
          <a:ea typeface="+mn-ea"/>
          <a:cs typeface="+mn-cs"/>
        </a:defRPr>
      </a:lvl4pPr>
      <a:lvl5pPr marL="2438158" algn="ctr" defTabSz="1219078" rtl="0" eaLnBrk="1" latinLnBrk="0" hangingPunct="1">
        <a:defRPr sz="1400" kern="1200">
          <a:solidFill>
            <a:schemeClr val="tx1"/>
          </a:solidFill>
          <a:latin typeface="Arial Nova Light" panose="02000000000000000000" pitchFamily="2" charset="0"/>
          <a:ea typeface="+mn-ea"/>
          <a:cs typeface="+mn-cs"/>
        </a:defRPr>
      </a:lvl5pPr>
      <a:lvl6pPr marL="3047696" algn="ctr" defTabSz="1219078" rtl="0" eaLnBrk="1" latinLnBrk="0" hangingPunct="1">
        <a:defRPr sz="1400" kern="1200">
          <a:solidFill>
            <a:schemeClr val="tx1"/>
          </a:solidFill>
          <a:latin typeface="Arial Nova Light" panose="02000000000000000000" pitchFamily="2" charset="0"/>
          <a:ea typeface="+mn-ea"/>
          <a:cs typeface="+mn-cs"/>
        </a:defRPr>
      </a:lvl6pPr>
      <a:lvl7pPr marL="3657235" algn="ctr" defTabSz="1219078" rtl="0" eaLnBrk="1" latinLnBrk="0" hangingPunct="1">
        <a:defRPr sz="1400" kern="1200">
          <a:solidFill>
            <a:schemeClr val="tx1"/>
          </a:solidFill>
          <a:latin typeface="Arial Nova Light" panose="02000000000000000000" pitchFamily="2" charset="0"/>
          <a:ea typeface="+mn-ea"/>
          <a:cs typeface="+mn-cs"/>
        </a:defRPr>
      </a:lvl7pPr>
      <a:lvl8pPr marL="4266773" algn="ctr" defTabSz="1219078" rtl="0" eaLnBrk="1" latinLnBrk="0" hangingPunct="1">
        <a:defRPr sz="1400" kern="1200">
          <a:solidFill>
            <a:schemeClr val="tx1"/>
          </a:solidFill>
          <a:latin typeface="Arial Nova Light" panose="02000000000000000000" pitchFamily="2" charset="0"/>
          <a:ea typeface="+mn-ea"/>
          <a:cs typeface="+mn-cs"/>
        </a:defRPr>
      </a:lvl8pPr>
      <a:lvl9pPr marL="4876313" algn="ctr" defTabSz="1219078" rtl="0" eaLnBrk="1" latinLnBrk="0" hangingPunct="1">
        <a:defRPr sz="1400" kern="1200">
          <a:solidFill>
            <a:schemeClr val="tx1"/>
          </a:solidFill>
          <a:latin typeface="Arial Nova Light" panose="02000000000000000000" pitchFamily="2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096B7-264E-9CB5-4776-6C68BA33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838EC-E743-6E4D-75A5-C38FE893F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74EF6-3EA5-514C-3F3C-28E914210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F3253-3E2B-994A-BCAE-09574C23C1E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77ECD-C38A-3D9E-618A-657705E39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4E40D-115B-E66F-33CB-A71AE4D29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B3342-5674-9543-9B24-335B40B4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3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3FA7D2E-E99B-85B4-2EB7-8E674CD5C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Mark Ward </a:t>
            </a:r>
            <a:r>
              <a:rPr lang="en-US" sz="2000" dirty="0"/>
              <a:t>(SVP, Chief Information Security Officer)</a:t>
            </a:r>
          </a:p>
          <a:p>
            <a:r>
              <a:rPr lang="en-US" sz="2000" dirty="0"/>
              <a:t>May 1, 2025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A6D13-03B3-547C-EEF2-97B6EC8CF9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Cybersecurity Threat Landscape</a:t>
            </a:r>
          </a:p>
        </p:txBody>
      </p:sp>
    </p:spTree>
    <p:extLst>
      <p:ext uri="{BB962C8B-B14F-4D97-AF65-F5344CB8AC3E}">
        <p14:creationId xmlns:p14="http://schemas.microsoft.com/office/powerpoint/2010/main" val="349159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83FCFA-972B-AF9E-228B-F0A19B2BE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1396181"/>
            <a:ext cx="11009092" cy="4306529"/>
          </a:xfrm>
        </p:spPr>
        <p:txBody>
          <a:bodyPr/>
          <a:lstStyle/>
          <a:p>
            <a:pPr marL="0" indent="0" rtl="0" fontAlgn="ctr">
              <a:buNone/>
            </a:pPr>
            <a:r>
              <a:rPr lang="en-US" sz="2400" dirty="0">
                <a:effectLst/>
                <a:latin typeface="Calibri" panose="020F0502020204030204" pitchFamily="34" charset="0"/>
              </a:rPr>
              <a:t>If you would like to do a deeper dive into the data…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</a:rPr>
              <a:t>Verizon</a:t>
            </a:r>
            <a:r>
              <a:rPr lang="en-US" sz="2400" dirty="0">
                <a:effectLst/>
                <a:latin typeface="Calibri" panose="020F0502020204030204" pitchFamily="34" charset="0"/>
              </a:rPr>
              <a:t> 2025 Data Breach Investigation Report (18th edition)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</a:rPr>
              <a:t>Crowdstrike</a:t>
            </a:r>
            <a:r>
              <a:rPr lang="en-US" sz="2400" dirty="0">
                <a:effectLst/>
                <a:latin typeface="Calibri" panose="020F0502020204030204" pitchFamily="34" charset="0"/>
              </a:rPr>
              <a:t> 2025 Global Threat Report (9th edition)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</a:rPr>
              <a:t>ReliaQuest</a:t>
            </a:r>
            <a:r>
              <a:rPr lang="en-US" sz="2400" dirty="0">
                <a:effectLst/>
                <a:latin typeface="Calibri" panose="020F0502020204030204" pitchFamily="34" charset="0"/>
              </a:rPr>
              <a:t> 2025 Annual Cyber-Threat Report (7th edition)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</a:rPr>
              <a:t>Mandiant</a:t>
            </a:r>
            <a:r>
              <a:rPr lang="en-US" sz="2400" dirty="0">
                <a:effectLst/>
                <a:latin typeface="Calibri" panose="020F0502020204030204" pitchFamily="34" charset="0"/>
              </a:rPr>
              <a:t> M-Trends 2025 (16th edition)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</a:rPr>
              <a:t>IBM/Ponemon</a:t>
            </a:r>
            <a:r>
              <a:rPr lang="en-US" sz="2400" dirty="0">
                <a:effectLst/>
                <a:latin typeface="Calibri" panose="020F0502020204030204" pitchFamily="34" charset="0"/>
              </a:rPr>
              <a:t> Cost of a Data Breach Report 2024 (19th edition)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</a:rPr>
              <a:t>Sophos</a:t>
            </a:r>
            <a:r>
              <a:rPr lang="en-US" sz="2400" dirty="0">
                <a:effectLst/>
                <a:latin typeface="Calibri" panose="020F0502020204030204" pitchFamily="34" charset="0"/>
              </a:rPr>
              <a:t> Annual Threat Report "Cybercrime on Main Street 2025 (12th edition)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ECB9-132B-C254-EE9A-E723AE97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3D6A-6DDB-44AC-922F-0D6A3F925C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83528B-6CC5-85EE-EB1A-2CD532FB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20423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59DE659A-C5BC-4FA3-8615-E5E293A5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679" y="2217035"/>
            <a:ext cx="6598573" cy="228316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DC8544"/>
                </a:solidFill>
              </a:rPr>
              <a:t>Mark Ward</a:t>
            </a:r>
            <a:br>
              <a:rPr lang="en-US" sz="2000" dirty="0"/>
            </a:br>
            <a:r>
              <a:rPr lang="en-US" sz="2000" dirty="0"/>
              <a:t>SVP, Chief Information Security Officer</a:t>
            </a:r>
            <a:br>
              <a:rPr lang="en-US" sz="2000" dirty="0"/>
            </a:br>
            <a:r>
              <a:rPr lang="en-US" sz="2000" dirty="0"/>
              <a:t>Johnson Financial Group</a:t>
            </a:r>
          </a:p>
        </p:txBody>
      </p:sp>
    </p:spTree>
    <p:extLst>
      <p:ext uri="{BB962C8B-B14F-4D97-AF65-F5344CB8AC3E}">
        <p14:creationId xmlns:p14="http://schemas.microsoft.com/office/powerpoint/2010/main" val="194995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A23B-3D54-4F1B-AFFC-FA05DE87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2" y="201206"/>
            <a:ext cx="9897979" cy="609600"/>
          </a:xfrm>
        </p:spPr>
        <p:txBody>
          <a:bodyPr>
            <a:noAutofit/>
          </a:bodyPr>
          <a:lstStyle/>
          <a:p>
            <a:r>
              <a:rPr lang="en-US" sz="4400"/>
              <a:t>Responding to a Ransomware Event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9EB10-0A47-41E8-B828-404B546F2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07781-9051-42E7-B3A7-296398EE0D6C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C28CEB-EC72-4C7C-BE23-0B23B405EE8C}"/>
              </a:ext>
            </a:extLst>
          </p:cNvPr>
          <p:cNvGraphicFramePr/>
          <p:nvPr/>
        </p:nvGraphicFramePr>
        <p:xfrm>
          <a:off x="893063" y="1033130"/>
          <a:ext cx="8580545" cy="487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79EFC265-91E6-4117-AF5E-4F7B808C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917" y="2446891"/>
            <a:ext cx="3524477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7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E800-2876-4AFA-A6D0-3C26C620E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AD7CE8-D02A-85BB-59C2-36A79A640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07781-9051-42E7-B3A7-296398EE0D6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329BFAA-9EC1-F1EF-A733-7DF1EF722C0A}"/>
              </a:ext>
            </a:extLst>
          </p:cNvPr>
          <p:cNvGraphicFramePr/>
          <p:nvPr/>
        </p:nvGraphicFramePr>
        <p:xfrm>
          <a:off x="628368" y="381000"/>
          <a:ext cx="8580545" cy="487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DD23E623-CFDF-2550-75EE-8328A739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28" y="2001086"/>
            <a:ext cx="4635472" cy="34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7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1D9E0-C4EC-F4C0-98B9-E00E93D9D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50FC61-52AA-DE17-BEC9-BFFEBE05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07781-9051-42E7-B3A7-296398EE0D6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5B7664-6D22-24DA-AB03-B988A27C610D}"/>
              </a:ext>
            </a:extLst>
          </p:cNvPr>
          <p:cNvGraphicFramePr/>
          <p:nvPr/>
        </p:nvGraphicFramePr>
        <p:xfrm>
          <a:off x="628368" y="380999"/>
          <a:ext cx="10970074" cy="549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52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32FA5-B35B-9D68-F06C-E891D675C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98310-1EE3-CE00-36BB-64B8B7E0AD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07781-9051-42E7-B3A7-296398EE0D6C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6D5B8E1-BCFB-C169-3883-BED0657376D2}"/>
              </a:ext>
            </a:extLst>
          </p:cNvPr>
          <p:cNvGraphicFramePr/>
          <p:nvPr/>
        </p:nvGraphicFramePr>
        <p:xfrm>
          <a:off x="628368" y="380999"/>
          <a:ext cx="10725432" cy="587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HACKERMAN'S HACKING TUTORIALS - How To Hack Time">
            <a:extLst>
              <a:ext uri="{FF2B5EF4-FFF2-40B4-BE49-F238E27FC236}">
                <a16:creationId xmlns:a16="http://schemas.microsoft.com/office/drawing/2014/main" id="{3B77B444-21BD-6A78-A218-D888FA448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78" y="2245464"/>
            <a:ext cx="4739054" cy="26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3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Communicate With Threat Actor?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1B43D2-0495-7354-D44C-15B7888B8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611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 Methodology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0032B88-AB24-89F4-612C-4E25A7F45A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051561"/>
          <a:ext cx="11000984" cy="466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34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 Methodology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0032B88-AB24-89F4-612C-4E25A7F45A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051561"/>
          <a:ext cx="11000984" cy="466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855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1A26B9-5790-D504-568E-4D2D7B56A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762" y="1264075"/>
            <a:ext cx="3883793" cy="5026568"/>
          </a:xfrm>
        </p:spPr>
        <p:txBody>
          <a:bodyPr/>
          <a:lstStyle/>
          <a:p>
            <a:pPr marL="0" indent="0" rtl="0" fontAlgn="ctr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DC8544"/>
                </a:solidFill>
                <a:latin typeface="Calibri" panose="020F0502020204030204" pitchFamily="34" charset="0"/>
              </a:rPr>
              <a:t>Breach related financial impacts…</a:t>
            </a:r>
            <a:endParaRPr lang="en-US" sz="1800" b="1" dirty="0">
              <a:solidFill>
                <a:srgbClr val="DC8544"/>
              </a:solidFill>
              <a:effectLst/>
              <a:latin typeface="Calibri" panose="020F0502020204030204" pitchFamily="34" charset="0"/>
            </a:endParaRPr>
          </a:p>
          <a:p>
            <a:pPr marL="0" indent="0" rtl="0" fontAlgn="ctr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DC8544"/>
                </a:solidFill>
                <a:effectLst/>
                <a:latin typeface="Calibri" panose="020F0502020204030204" pitchFamily="34" charset="0"/>
              </a:rPr>
              <a:t>Lost Business (~39%)</a:t>
            </a:r>
            <a:r>
              <a:rPr lang="en-US" sz="1800" dirty="0">
                <a:effectLst/>
                <a:latin typeface="Calibri" panose="020F0502020204030204" pitchFamily="34" charset="0"/>
              </a:rPr>
              <a:t>: Lost revenue, customer churn, downtime, reputational damage, and SLA penalties</a:t>
            </a:r>
          </a:p>
          <a:p>
            <a:pPr marL="0" indent="0" rtl="0" fontAlgn="ctr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DC8544"/>
                </a:solidFill>
                <a:effectLst/>
                <a:latin typeface="Calibri" panose="020F0502020204030204" pitchFamily="34" charset="0"/>
              </a:rPr>
              <a:t>Detection &amp; Escalation (~28%): </a:t>
            </a:r>
            <a:r>
              <a:rPr lang="en-US" sz="1800" dirty="0">
                <a:effectLst/>
                <a:latin typeface="Calibri" panose="020F0502020204030204" pitchFamily="34" charset="0"/>
              </a:rPr>
              <a:t>Time and effort to detect, triage, investigate, and forensics to confirm the breach.</a:t>
            </a:r>
          </a:p>
          <a:p>
            <a:pPr marL="0" indent="0" rtl="0" fontAlgn="ctr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DC8544"/>
                </a:solidFill>
                <a:effectLst/>
                <a:latin typeface="Calibri" panose="020F0502020204030204" pitchFamily="34" charset="0"/>
              </a:rPr>
              <a:t>Post-Breach Response (~27%): </a:t>
            </a:r>
            <a:r>
              <a:rPr lang="en-US" sz="1800" dirty="0">
                <a:effectLst/>
                <a:latin typeface="Calibri" panose="020F0502020204030204" pitchFamily="34" charset="0"/>
              </a:rPr>
              <a:t>Legal fees, regulatory fines, PR/Crises communication, customer notification, credit monitoring</a:t>
            </a:r>
          </a:p>
          <a:p>
            <a:pPr marL="0" indent="0" rtl="0" fontAlgn="ctr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1800" b="1" dirty="0">
                <a:solidFill>
                  <a:srgbClr val="DC8544"/>
                </a:solidFill>
                <a:effectLst/>
                <a:latin typeface="Calibri" panose="020F0502020204030204" pitchFamily="34" charset="0"/>
              </a:rPr>
              <a:t>Notification (~6%): </a:t>
            </a:r>
            <a:r>
              <a:rPr lang="en-US" sz="1800" dirty="0">
                <a:effectLst/>
                <a:latin typeface="Calibri" panose="020F0502020204030204" pitchFamily="34" charset="0"/>
              </a:rPr>
              <a:t>Creation and delivery of breach notifications to regulators, customers, and partners.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FC4AF-D425-E186-9F2E-D4D001FA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3D6A-6DDB-44AC-922F-0D6A3F925C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91464-0B33-6B7A-C1B1-76990C82F8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94C59"/>
                </a:solidFill>
                <a:effectLst/>
                <a:uLnTx/>
                <a:uFillTx/>
                <a:latin typeface="Aptos Light" panose="020B0004020202020204" pitchFamily="34" charset="0"/>
              </a:rPr>
              <a:t>Source: IBM, “Cost of Data Breach Report 2024”</a:t>
            </a:r>
          </a:p>
          <a:p>
            <a:pPr algn="l"/>
            <a:endParaRPr lang="en-US" dirty="0">
              <a:solidFill>
                <a:srgbClr val="294C59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92722F-4CD9-705F-9939-520AC7151D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762" y="331880"/>
            <a:ext cx="3883793" cy="814388"/>
          </a:xfrm>
        </p:spPr>
        <p:txBody>
          <a:bodyPr/>
          <a:lstStyle/>
          <a:p>
            <a:r>
              <a:rPr lang="en-US" dirty="0"/>
              <a:t>Cost of a Data Breach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993C4D-0F96-9841-6618-6C2551B52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787" y="1202020"/>
            <a:ext cx="7500594" cy="46440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3146DA-3880-79C3-B4CB-C630CC945534}"/>
              </a:ext>
            </a:extLst>
          </p:cNvPr>
          <p:cNvSpPr txBox="1"/>
          <p:nvPr/>
        </p:nvSpPr>
        <p:spPr>
          <a:xfrm>
            <a:off x="4395019" y="321197"/>
            <a:ext cx="736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9264F"/>
                </a:solidFill>
              </a:rPr>
              <a:t>Cost </a:t>
            </a:r>
            <a:r>
              <a:rPr lang="en-US" sz="2400" b="1" dirty="0">
                <a:solidFill>
                  <a:srgbClr val="89264F"/>
                </a:solidFill>
              </a:rPr>
              <a:t>increased</a:t>
            </a:r>
            <a:r>
              <a:rPr lang="en-US" sz="2000" b="1" dirty="0">
                <a:solidFill>
                  <a:srgbClr val="89264F"/>
                </a:solidFill>
              </a:rPr>
              <a:t> 9.7% </a:t>
            </a:r>
            <a:r>
              <a:rPr lang="en-US" sz="2000" dirty="0">
                <a:solidFill>
                  <a:srgbClr val="294C59"/>
                </a:solidFill>
              </a:rPr>
              <a:t>from $4.45M in 2023 </a:t>
            </a:r>
            <a:r>
              <a:rPr lang="en-US" sz="2000" dirty="0">
                <a:solidFill>
                  <a:srgbClr val="89264F"/>
                </a:solidFill>
              </a:rPr>
              <a:t>to </a:t>
            </a:r>
            <a:r>
              <a:rPr lang="en-US" sz="2000" b="1" dirty="0">
                <a:solidFill>
                  <a:srgbClr val="89264F"/>
                </a:solidFill>
              </a:rPr>
              <a:t>$4.88M in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4024AF-A5B6-7411-CBDD-9B7D3034BCF8}"/>
              </a:ext>
            </a:extLst>
          </p:cNvPr>
          <p:cNvSpPr txBox="1"/>
          <p:nvPr/>
        </p:nvSpPr>
        <p:spPr>
          <a:xfrm>
            <a:off x="5467155" y="5567873"/>
            <a:ext cx="163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319809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A1AB2-598B-2DDC-E690-AC7C863DC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571346-4B36-C1DC-1249-0190EF235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02" y="304479"/>
            <a:ext cx="7289795" cy="594547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Throughout 2024 into 2025, </a:t>
            </a:r>
            <a:r>
              <a:rPr lang="en-US" sz="2000" dirty="0">
                <a:solidFill>
                  <a:srgbClr val="DC8544"/>
                </a:solidFill>
              </a:rPr>
              <a:t>50,000+ </a:t>
            </a:r>
            <a:r>
              <a:rPr lang="en-US" sz="2000" dirty="0"/>
              <a:t>reported cybersecurity </a:t>
            </a:r>
            <a:r>
              <a:rPr lang="en-US" sz="2000" dirty="0">
                <a:solidFill>
                  <a:srgbClr val="DC8544"/>
                </a:solidFill>
              </a:rPr>
              <a:t>incidents </a:t>
            </a:r>
            <a:r>
              <a:rPr lang="en-US" sz="2000" dirty="0"/>
              <a:t>with </a:t>
            </a:r>
            <a:r>
              <a:rPr lang="en-US" sz="2000" dirty="0">
                <a:solidFill>
                  <a:srgbClr val="DC8544"/>
                </a:solidFill>
              </a:rPr>
              <a:t>almost 23,000 </a:t>
            </a:r>
            <a:r>
              <a:rPr lang="en-US" sz="2000" dirty="0"/>
              <a:t>confirmed </a:t>
            </a:r>
            <a:r>
              <a:rPr lang="en-US" sz="2000" dirty="0">
                <a:solidFill>
                  <a:srgbClr val="DC8544"/>
                </a:solidFill>
              </a:rPr>
              <a:t>data breaches.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time the attacker requires to move from the initial point of compromise to other assets on company networks, aka </a:t>
            </a:r>
            <a:r>
              <a:rPr lang="en-US" sz="2000" dirty="0">
                <a:solidFill>
                  <a:srgbClr val="DC8544"/>
                </a:solidFill>
              </a:rPr>
              <a:t>‘breakout time’, is now down to an average of 48 minutes</a:t>
            </a:r>
            <a:r>
              <a:rPr lang="en-US" sz="2000" dirty="0"/>
              <a:t> with the</a:t>
            </a:r>
            <a:r>
              <a:rPr lang="en-US" sz="2000" dirty="0">
                <a:solidFill>
                  <a:srgbClr val="DC8544"/>
                </a:solidFill>
              </a:rPr>
              <a:t> </a:t>
            </a:r>
            <a:r>
              <a:rPr lang="en-US" sz="2000" u="sng" dirty="0">
                <a:solidFill>
                  <a:srgbClr val="DC8544"/>
                </a:solidFill>
              </a:rPr>
              <a:t>fastest reported at 51 seconds</a:t>
            </a:r>
            <a:r>
              <a:rPr lang="en-US" sz="2000" dirty="0">
                <a:solidFill>
                  <a:srgbClr val="DC8544"/>
                </a:solidFill>
              </a:rPr>
              <a:t>!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Every month even SMB’s have </a:t>
            </a:r>
            <a:r>
              <a:rPr lang="en-US" sz="2000" dirty="0">
                <a:solidFill>
                  <a:srgbClr val="DC8544"/>
                </a:solidFill>
              </a:rPr>
              <a:t>billions of logged events</a:t>
            </a:r>
            <a:r>
              <a:rPr lang="en-US" sz="2000" dirty="0"/>
              <a:t>, correlating to </a:t>
            </a:r>
            <a:r>
              <a:rPr lang="en-US" sz="2000" dirty="0">
                <a:solidFill>
                  <a:srgbClr val="DC8544"/>
                </a:solidFill>
              </a:rPr>
              <a:t>thousands of incidents to be analyzed</a:t>
            </a:r>
            <a:r>
              <a:rPr lang="en-US" sz="2000" dirty="0"/>
              <a:t>, with </a:t>
            </a:r>
            <a:r>
              <a:rPr lang="en-US" sz="2000" dirty="0">
                <a:solidFill>
                  <a:srgbClr val="DC8544"/>
                </a:solidFill>
              </a:rPr>
              <a:t>tens or hundreds of true-positive incidents </a:t>
            </a:r>
            <a:r>
              <a:rPr lang="en-US" sz="2000" dirty="0"/>
              <a:t>to contain and respond to 24x7x365!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C8544"/>
                </a:solidFill>
              </a:rPr>
              <a:t>Ransomware as a Service </a:t>
            </a:r>
            <a:r>
              <a:rPr lang="en-US" sz="2000" dirty="0"/>
              <a:t>(RaaS) has lowered the bar to less sophisticated attackers getting in the game </a:t>
            </a:r>
            <a:r>
              <a:rPr lang="en-US" sz="2000" dirty="0">
                <a:solidFill>
                  <a:srgbClr val="DC8544"/>
                </a:solidFill>
              </a:rPr>
              <a:t>increasing the overall volume of ransomware attacks.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DC8544"/>
                </a:solidFill>
              </a:rPr>
              <a:t>Ransomware is present</a:t>
            </a:r>
            <a:r>
              <a:rPr lang="en-US" sz="2000" dirty="0"/>
              <a:t> in 44% of global breaches, </a:t>
            </a:r>
            <a:r>
              <a:rPr lang="en-US" sz="2000" dirty="0">
                <a:solidFill>
                  <a:srgbClr val="DC8544"/>
                </a:solidFill>
              </a:rPr>
              <a:t>70% of small business breaches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DC8544"/>
                </a:solidFill>
              </a:rPr>
              <a:t>over 90% of mid-sized business breaches.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D8A00-1A7B-769C-DB1C-B2821DB09A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259" y="1825713"/>
            <a:ext cx="3696980" cy="409985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DC8544"/>
                </a:solidFill>
              </a:rPr>
              <a:t>Cybersecurity defenders need to be right 100% of the time</a:t>
            </a:r>
            <a:r>
              <a:rPr lang="en-US" sz="2400" dirty="0"/>
              <a:t>, the </a:t>
            </a:r>
            <a:r>
              <a:rPr lang="en-US" sz="2400" b="1" u="sng" dirty="0"/>
              <a:t>attackers only need to be right once!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DC8544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DC8544"/>
                </a:solidFill>
              </a:rPr>
              <a:t>Cyber threat detection and response is no longer a human scale problem!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0CBD6-3BAF-2964-45F3-1F18442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3D6A-6DDB-44AC-922F-0D6A3F925C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5FE94-0F3B-271C-EA76-4421ED0712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5587" y="392858"/>
            <a:ext cx="3616325" cy="814388"/>
          </a:xfrm>
        </p:spPr>
        <p:txBody>
          <a:bodyPr/>
          <a:lstStyle/>
          <a:p>
            <a:r>
              <a:rPr lang="en-US" sz="2400" dirty="0"/>
              <a:t>Cyber Attack volume, quality, and speed are increasing!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70756F9-291F-D54D-5A8B-FBB780C9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7558" y="911313"/>
            <a:ext cx="914400" cy="9144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EED21C5-2507-5188-B6EE-43E24DCB34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43208" y="6265252"/>
            <a:ext cx="6862992" cy="307574"/>
          </a:xfrm>
        </p:spPr>
        <p:txBody>
          <a:bodyPr/>
          <a:lstStyle/>
          <a:p>
            <a:r>
              <a:rPr lang="en-US" dirty="0"/>
              <a:t>Small business (less than 500 employees), Medium business (500-5,000 employees)</a:t>
            </a:r>
          </a:p>
        </p:txBody>
      </p:sp>
    </p:spTree>
    <p:extLst>
      <p:ext uri="{BB962C8B-B14F-4D97-AF65-F5344CB8AC3E}">
        <p14:creationId xmlns:p14="http://schemas.microsoft.com/office/powerpoint/2010/main" val="84178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86759-DE6A-9D24-05D0-AAC739478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063" y="442230"/>
            <a:ext cx="7137085" cy="570149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rgbClr val="294C5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There were </a:t>
            </a:r>
            <a:r>
              <a:rPr lang="en-US" sz="2400" dirty="0">
                <a:solidFill>
                  <a:srgbClr val="DC8544"/>
                </a:solidFill>
              </a:rPr>
              <a:t>40,000+ vulnerabilities </a:t>
            </a:r>
            <a:r>
              <a:rPr lang="en-US" sz="2400" dirty="0"/>
              <a:t>published in 2024.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rgbClr val="294C5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C8544"/>
                </a:solidFill>
              </a:rPr>
              <a:t>13.7% (5,481) </a:t>
            </a:r>
            <a:r>
              <a:rPr lang="en-US" sz="2400" dirty="0"/>
              <a:t>classified as </a:t>
            </a:r>
            <a:r>
              <a:rPr lang="en-US" sz="2400" dirty="0">
                <a:solidFill>
                  <a:srgbClr val="DC8544"/>
                </a:solidFill>
              </a:rPr>
              <a:t>‘Critical’.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rgbClr val="294C5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DC8544"/>
                </a:solidFill>
              </a:rPr>
              <a:t>substantial number </a:t>
            </a:r>
            <a:r>
              <a:rPr lang="en-US" sz="2400" dirty="0"/>
              <a:t>of these critical vulns </a:t>
            </a:r>
            <a:r>
              <a:rPr lang="en-US" sz="2400" dirty="0">
                <a:solidFill>
                  <a:srgbClr val="DC8544"/>
                </a:solidFill>
              </a:rPr>
              <a:t>allowed</a:t>
            </a:r>
            <a:r>
              <a:rPr lang="en-US" sz="2400" dirty="0"/>
              <a:t> unauthenticated remote code execution (</a:t>
            </a:r>
            <a:r>
              <a:rPr lang="en-US" sz="2400" dirty="0">
                <a:solidFill>
                  <a:srgbClr val="DC8544"/>
                </a:solidFill>
              </a:rPr>
              <a:t>RCE</a:t>
            </a:r>
            <a:r>
              <a:rPr lang="en-US" sz="2400" dirty="0"/>
              <a:t>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rgbClr val="294C5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C8544"/>
                </a:solidFill>
              </a:rPr>
              <a:t>AI tools help attackers </a:t>
            </a:r>
            <a:r>
              <a:rPr lang="en-US" sz="2400" dirty="0"/>
              <a:t>quickly and accurately build exploit code for newly announced vulnerabilities.</a:t>
            </a:r>
            <a:endParaRPr lang="en-US" sz="2400" dirty="0">
              <a:solidFill>
                <a:srgbClr val="DC85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rgbClr val="294C5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C8544"/>
                </a:solidFill>
              </a:rPr>
              <a:t>Infostealer malware </a:t>
            </a:r>
            <a:r>
              <a:rPr lang="en-US" sz="2400" dirty="0"/>
              <a:t>surged in 2024 exploiting system vulnerabilities</a:t>
            </a:r>
            <a:r>
              <a:rPr lang="en-US" sz="2400" dirty="0">
                <a:solidFill>
                  <a:srgbClr val="DC8544"/>
                </a:solidFill>
              </a:rPr>
              <a:t> stealing over 2.1 billion credentials </a:t>
            </a:r>
            <a:r>
              <a:rPr lang="en-US" sz="2400" dirty="0"/>
              <a:t>accounting for </a:t>
            </a:r>
            <a:r>
              <a:rPr lang="en-US" sz="2400" dirty="0">
                <a:solidFill>
                  <a:srgbClr val="DC8544"/>
                </a:solidFill>
              </a:rPr>
              <a:t>more than 60% </a:t>
            </a:r>
            <a:r>
              <a:rPr lang="en-US" sz="2400" dirty="0"/>
              <a:t>of all credentials stolen last year.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9D471-9F75-E3FD-323A-78D5691C2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375" y="1701806"/>
            <a:ext cx="3460750" cy="456344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DC8544"/>
                </a:solidFill>
              </a:rPr>
              <a:t>Over 30% of all breaches </a:t>
            </a:r>
            <a:r>
              <a:rPr lang="en-US" sz="2800" dirty="0"/>
              <a:t>were the result of attackers exploiting vulnerabilities and poorly configured (weak) systems because of ‘human error’.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88F1A-A3D1-A03C-889C-B7E6FA31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3D6A-6DDB-44AC-922F-0D6A3F925C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A8081-21AE-8CCC-C11F-332B96E1A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Vulns &amp; Weak Configurations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28A4156-CECF-2CE7-E029-8FFACABD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7858" y="2826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3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ACCE2-1D97-826D-6889-17747F419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2540AC-6234-CB36-997B-B32A621CD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833" y="282657"/>
            <a:ext cx="7137085" cy="597646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C8544"/>
                </a:solidFill>
              </a:rPr>
              <a:t>Most attacks still start with socially engineering  people </a:t>
            </a:r>
            <a:r>
              <a:rPr lang="en-US" sz="2400" dirty="0"/>
              <a:t>with phishing, smishing (fake SMS texts), and vishing (fake voice calls).  </a:t>
            </a:r>
          </a:p>
          <a:p>
            <a:pPr marL="457200" indent="-457200">
              <a:lnSpc>
                <a:spcPct val="10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C8544"/>
                </a:solidFill>
              </a:rPr>
              <a:t>442% increase in AI assisted vishing </a:t>
            </a:r>
            <a:r>
              <a:rPr lang="en-US" sz="2400" dirty="0"/>
              <a:t>(fake phone call) attacks in the last year which are often correlated to support the success of phishing and smishing attacks.</a:t>
            </a:r>
            <a:endParaRPr lang="en-US" sz="2400" dirty="0">
              <a:solidFill>
                <a:srgbClr val="DC8544"/>
              </a:solidFill>
            </a:endParaRPr>
          </a:p>
          <a:p>
            <a:pPr marL="457200" indent="-457200">
              <a:lnSpc>
                <a:spcPct val="100000"/>
              </a:lnSpc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C8544"/>
                </a:solidFill>
              </a:rPr>
              <a:t>BEC</a:t>
            </a:r>
            <a:r>
              <a:rPr lang="en-US" sz="2400" dirty="0"/>
              <a:t> (Business Email Compromise) </a:t>
            </a:r>
            <a:r>
              <a:rPr lang="en-US" sz="2400" dirty="0">
                <a:solidFill>
                  <a:srgbClr val="DC8544"/>
                </a:solidFill>
              </a:rPr>
              <a:t>increased nearly 250% year over year</a:t>
            </a:r>
            <a:r>
              <a:rPr lang="en-US" sz="2400" dirty="0"/>
              <a:t>, now makes up approximately 8.5% of all data breaches, are more targeted than typical phishing often asking for sensitive information or transferring funds by </a:t>
            </a:r>
            <a:r>
              <a:rPr lang="en-US" sz="2400" dirty="0">
                <a:solidFill>
                  <a:srgbClr val="DC8544"/>
                </a:solidFill>
              </a:rPr>
              <a:t>impersonating trusted individuals or organizations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DC8544"/>
                </a:solidFill>
              </a:rPr>
              <a:t>cost companies an average of $4.67 million per attack</a:t>
            </a:r>
            <a:r>
              <a:rPr lang="en-US" sz="2400" dirty="0"/>
              <a:t>.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51780-41F6-ED4A-D503-9C16C8B4ED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DC8544"/>
                </a:solidFill>
              </a:rPr>
              <a:t>Over 90% of global email traffic </a:t>
            </a:r>
            <a:r>
              <a:rPr lang="en-US" sz="2800" dirty="0"/>
              <a:t>is categorized as spam, encompassing unsolicited, unwanted, or malicious content.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44555-F61B-C4B8-0867-232FB6C3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3D6A-6DDB-44AC-922F-0D6A3F925C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C2BF23-0ED2-CA96-211A-5C119AC06F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Email Security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3DBC54-171D-24B0-239E-C7BFA3B8B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3654" y="2826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8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26166-EEE9-F8D7-610B-CE94B96E5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728708-9438-5786-AD70-DC21CBBD5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821" y="739857"/>
            <a:ext cx="7137085" cy="5389638"/>
          </a:xfrm>
        </p:spPr>
        <p:txBody>
          <a:bodyPr/>
          <a:lstStyle/>
          <a:p>
            <a:pPr marL="457200" indent="-45720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initial access of </a:t>
            </a:r>
            <a:r>
              <a:rPr lang="en-US" sz="2800" dirty="0">
                <a:solidFill>
                  <a:srgbClr val="DC8544"/>
                </a:solidFill>
              </a:rPr>
              <a:t>many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DC8544"/>
                </a:solidFill>
              </a:rPr>
              <a:t>attacks</a:t>
            </a:r>
            <a:r>
              <a:rPr lang="en-US" sz="2800" dirty="0"/>
              <a:t> are </a:t>
            </a:r>
            <a:r>
              <a:rPr lang="en-US" sz="2800" dirty="0">
                <a:solidFill>
                  <a:srgbClr val="DC8544"/>
                </a:solidFill>
              </a:rPr>
              <a:t>malware-free</a:t>
            </a:r>
            <a:r>
              <a:rPr lang="en-US" sz="2800" dirty="0"/>
              <a:t> often </a:t>
            </a:r>
            <a:r>
              <a:rPr lang="en-US" sz="2800" dirty="0">
                <a:solidFill>
                  <a:srgbClr val="DC8544"/>
                </a:solidFill>
              </a:rPr>
              <a:t>involving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DC8544"/>
                </a:solidFill>
              </a:rPr>
              <a:t>stolen credentials</a:t>
            </a:r>
            <a:r>
              <a:rPr lang="en-US" sz="2800" dirty="0"/>
              <a:t>.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Increased risks from </a:t>
            </a:r>
            <a:r>
              <a:rPr lang="en-US" sz="2800" dirty="0">
                <a:solidFill>
                  <a:srgbClr val="DC8544"/>
                </a:solidFill>
              </a:rPr>
              <a:t>accessing company systems from unmanaged assets</a:t>
            </a:r>
            <a:r>
              <a:rPr lang="en-US" sz="2800" dirty="0"/>
              <a:t>, impacting digital identity security.  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DC8544"/>
                </a:solidFill>
              </a:rPr>
              <a:t>Smishing</a:t>
            </a:r>
            <a:r>
              <a:rPr lang="en-US" sz="2800" dirty="0"/>
              <a:t> (fake SMS texts) attacks have increased significantly, </a:t>
            </a:r>
            <a:r>
              <a:rPr lang="en-US" sz="2800" dirty="0">
                <a:solidFill>
                  <a:srgbClr val="DC8544"/>
                </a:solidFill>
              </a:rPr>
              <a:t>bypass traditional email security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DC8544"/>
                </a:solidFill>
              </a:rPr>
              <a:t>deceive victims into revealing credentials</a:t>
            </a:r>
            <a:r>
              <a:rPr lang="en-US" sz="2800" dirty="0"/>
              <a:t>.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DC8544"/>
                </a:solidFill>
              </a:rPr>
              <a:t>Weak or reused compromised passwords </a:t>
            </a:r>
            <a:r>
              <a:rPr lang="en-US" sz="2800" dirty="0"/>
              <a:t>are a major factor in credential abuse and theft.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39654-7446-8F51-2C9B-07FDCCC98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63" y="2023353"/>
            <a:ext cx="3460750" cy="40019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Most annual cybersecurity reports have </a:t>
            </a:r>
            <a:r>
              <a:rPr lang="en-US" sz="2800" dirty="0">
                <a:solidFill>
                  <a:srgbClr val="DC8544"/>
                </a:solidFill>
              </a:rPr>
              <a:t>credential theft and abuse as a leading or top 3 attack vector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CDDB1-D43E-12D3-684F-4F92C90F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3D6A-6DDB-44AC-922F-0D6A3F925C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5FAE44-7A93-2922-94BB-1B28CE1349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5588" y="332663"/>
            <a:ext cx="3020175" cy="814388"/>
          </a:xfrm>
        </p:spPr>
        <p:txBody>
          <a:bodyPr/>
          <a:lstStyle/>
          <a:p>
            <a:r>
              <a:rPr lang="en-US" dirty="0"/>
              <a:t>Credential Abuse &amp; Theft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CE6BBBF-A508-ECC2-7904-4D897362B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0892" y="2826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4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6CF4-F7D1-04B6-BFDE-F97699063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7E0B93-2303-97B3-3A44-EE2B5EAE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752" y="578252"/>
            <a:ext cx="7137085" cy="4928245"/>
          </a:xfrm>
        </p:spPr>
        <p:txBody>
          <a:bodyPr/>
          <a:lstStyle/>
          <a:p>
            <a:pPr marL="457200" indent="-45720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C8544"/>
                </a:solidFill>
              </a:rPr>
              <a:t>Exploitation of vulnerabilities within third-party supply chains </a:t>
            </a:r>
            <a:r>
              <a:rPr lang="en-US" dirty="0"/>
              <a:t>now accounts for about 30% of breaches making it a high cybersecurity risk.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C8544"/>
                </a:solidFill>
              </a:rPr>
              <a:t>Unmanaged data sources </a:t>
            </a:r>
            <a:r>
              <a:rPr lang="en-US" dirty="0"/>
              <a:t>in third-party environments are increasing the complexity and cost of breaches.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C8544"/>
                </a:solidFill>
              </a:rPr>
              <a:t>Vulnerabilities in third-party software and cloud services</a:t>
            </a:r>
            <a:r>
              <a:rPr lang="en-US" dirty="0"/>
              <a:t> increasingly being used for initial access, data theft, and lateral movement into customer networks.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5B9E4-4303-0141-810A-3266AA26CD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DC8544"/>
                </a:solidFill>
              </a:rPr>
              <a:t>30% of breaches involved third parties</a:t>
            </a:r>
            <a:r>
              <a:rPr lang="en-US" sz="2800" dirty="0"/>
              <a:t>, doubling from the previous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B2F22-62D2-D49E-6023-39112952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3D6A-6DDB-44AC-922F-0D6A3F925C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7B7849-4160-27F2-CB76-CFC08E424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Supply Chain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BEC29B4-28DE-BE3B-80E8-1DCD5A417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5317" y="3326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9E33-33B8-E095-C766-0664E9D00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BF5A1-FB6F-8193-5701-738E085A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3D6A-6DDB-44AC-922F-0D6A3F925C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2FBCDBE-D921-4EDB-7070-0C1348BC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be the easy to get, ‘Low Hanging Fruit’!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93231D-D56E-1143-BF96-5FC70C1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4" y="1228847"/>
            <a:ext cx="11704127" cy="466067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1" dirty="0">
                <a:solidFill>
                  <a:srgbClr val="DC8544"/>
                </a:solidFill>
              </a:rPr>
              <a:t>Patch and update systems </a:t>
            </a:r>
            <a:r>
              <a:rPr lang="en-US" sz="1800" dirty="0"/>
              <a:t>within 30-day cycles to reduce your attack surface.  Some critical vulnerabilities allow Remote Code Execution (RCE) without authentication!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1" dirty="0">
                <a:solidFill>
                  <a:srgbClr val="DC8544"/>
                </a:solidFill>
              </a:rPr>
              <a:t>Enforce Multi-Factor-Authentication (MFA) everywhere </a:t>
            </a:r>
            <a:r>
              <a:rPr lang="en-US" sz="1800" dirty="0"/>
              <a:t>(especially with privileged accounts!).  Someone in your company will eventually fall for a social engineering attack.  Don’t let weak and reused compromised passwords to be your downfall.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1" dirty="0">
                <a:solidFill>
                  <a:srgbClr val="DC8544"/>
                </a:solidFill>
              </a:rPr>
              <a:t>Start from hardened secure configurations</a:t>
            </a:r>
            <a:r>
              <a:rPr lang="en-US" sz="1800" dirty="0"/>
              <a:t> like </a:t>
            </a:r>
            <a:r>
              <a:rPr lang="en-US" sz="1800" u="sng" dirty="0"/>
              <a:t>CIS Benchmarks</a:t>
            </a:r>
            <a:r>
              <a:rPr lang="en-US" sz="1800" dirty="0"/>
              <a:t> for your internally managed and cloud-based builds.  Don’t let limited in-house cybersecurity capabilities and human error open your company to attacks.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1" dirty="0">
                <a:solidFill>
                  <a:srgbClr val="DC8544"/>
                </a:solidFill>
              </a:rPr>
              <a:t>Maintain regular backups, </a:t>
            </a:r>
            <a:r>
              <a:rPr lang="en-US" sz="1800" dirty="0"/>
              <a:t>daily and ‘immutable’, and test recovery regularly.  You will eventually need them!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1" dirty="0">
                <a:solidFill>
                  <a:srgbClr val="DC8544"/>
                </a:solidFill>
              </a:rPr>
              <a:t>Deploy</a:t>
            </a:r>
            <a:r>
              <a:rPr lang="en-US" sz="1800" dirty="0"/>
              <a:t> the best </a:t>
            </a:r>
            <a:r>
              <a:rPr lang="en-US" sz="1800" b="1" dirty="0">
                <a:solidFill>
                  <a:srgbClr val="DC8544"/>
                </a:solidFill>
              </a:rPr>
              <a:t>Email Security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DC8544"/>
                </a:solidFill>
              </a:rPr>
              <a:t>EDR</a:t>
            </a:r>
            <a:r>
              <a:rPr lang="en-US" sz="1800" dirty="0"/>
              <a:t> (Endpoint Detection &amp; Response), and </a:t>
            </a:r>
            <a:r>
              <a:rPr lang="en-US" sz="1800" b="1" dirty="0">
                <a:solidFill>
                  <a:srgbClr val="DC8544"/>
                </a:solidFill>
              </a:rPr>
              <a:t>Managed Security Operations Services </a:t>
            </a:r>
            <a:r>
              <a:rPr lang="en-US" sz="1800" u="sng" dirty="0"/>
              <a:t>you can afford!</a:t>
            </a:r>
            <a:r>
              <a:rPr lang="en-US" sz="1800" dirty="0"/>
              <a:t>  Detecting, analyzing, containing, and responding to cyber threats requires qualified people watching 24x7x365 using automation and AI assisted analysis to keep up with AI assisted and automated attacks.  Don’t be an easy low-cost target, and the next headline.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1" dirty="0">
                <a:solidFill>
                  <a:srgbClr val="DC8544"/>
                </a:solidFill>
              </a:rPr>
              <a:t>Monitor your third-party supply chain</a:t>
            </a:r>
            <a:r>
              <a:rPr lang="en-US" sz="1800" b="1" dirty="0"/>
              <a:t>, </a:t>
            </a:r>
            <a:r>
              <a:rPr lang="en-US" sz="1800" dirty="0"/>
              <a:t>and yourself, with scoring services (BlackKite, SecurityScorecard, BitSight, others) to quickly find and remediate the weakest link in your chain.</a:t>
            </a:r>
          </a:p>
        </p:txBody>
      </p:sp>
    </p:spTree>
    <p:extLst>
      <p:ext uri="{BB962C8B-B14F-4D97-AF65-F5344CB8AC3E}">
        <p14:creationId xmlns:p14="http://schemas.microsoft.com/office/powerpoint/2010/main" val="113293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84C66E-7245-1038-515D-3570D5B22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6" y="1085511"/>
            <a:ext cx="11432458" cy="49023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Control Frameworks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CIS Critical Controls: </a:t>
            </a:r>
            <a:r>
              <a:rPr lang="en-US" sz="1800" dirty="0"/>
              <a:t>Prioritized controls with clear language mapped to other compliance frameworks, built on best practice cyber threat models like MITRE ATT&amp;CK offering many free resources. </a:t>
            </a:r>
            <a:r>
              <a:rPr lang="en-US" sz="1600" dirty="0"/>
              <a:t>(https://www.cisecurity.org/controls)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NIST Small Business Cybersecurity Corner: </a:t>
            </a:r>
            <a:r>
              <a:rPr lang="en-US" sz="1800" dirty="0"/>
              <a:t>Cybersecurity basics for small businesses with free resources. </a:t>
            </a:r>
            <a:r>
              <a:rPr lang="en-US" sz="1600" dirty="0"/>
              <a:t>(https://www.nist.gov/itl/smallbusinesscyber)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Free Daily Cyber Threat Intelligence </a:t>
            </a:r>
            <a:r>
              <a:rPr lang="en-US" sz="2400" b="1"/>
              <a:t>Podcasts</a:t>
            </a:r>
            <a:r>
              <a:rPr lang="en-US" sz="2400"/>
              <a:t> (~</a:t>
            </a:r>
            <a:r>
              <a:rPr lang="en-US" sz="2400" dirty="0"/>
              <a:t>15min; ~7min each)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Cyber Security Headlines </a:t>
            </a:r>
            <a:r>
              <a:rPr lang="en-US" sz="1600" dirty="0"/>
              <a:t>(https://cisoseries.com/category/podcast/cyber-security-headlines/)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SANS Internet Storm Center </a:t>
            </a:r>
            <a:r>
              <a:rPr lang="en-US" sz="1600" dirty="0"/>
              <a:t>(https://isc.sans.edu/podcast.html)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Free Security Scores</a:t>
            </a:r>
            <a:r>
              <a:rPr lang="en-US" sz="2400" dirty="0"/>
              <a:t>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Even if you don’t have budget for a cybersecurity scoring services like BlackKite, SecurityScorecard, or BitSight to monitor you and your critical third-party supply chain vendors, check out their sites for a </a:t>
            </a:r>
            <a:r>
              <a:rPr lang="en-US" sz="1600" b="1" dirty="0"/>
              <a:t>FREE report on your company’s domain</a:t>
            </a:r>
            <a:r>
              <a:rPr lang="en-US" sz="16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F4E34-BA57-E995-1AAA-DBF25382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3D6A-6DDB-44AC-922F-0D6A3F925C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3D5698-8D74-5E95-5FCE-71AEB672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Helpful Resources to Consider…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CF43CE-E86A-25D1-38C1-4F037A1A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830" y="3294441"/>
            <a:ext cx="849238" cy="857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F74F5B-84CB-FE7F-749C-0D8BB56D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437" y="3598804"/>
            <a:ext cx="844500" cy="857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FBAF2A-726A-0F40-E62C-5200653E2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823" y="1917131"/>
            <a:ext cx="1247290" cy="5456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400CB6-8CE5-C1B4-CEEE-D0ABA8361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786" y="2762519"/>
            <a:ext cx="1163214" cy="5319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8FE75A-479F-0DD8-0E6A-8A1FE5D0E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459" y="4780922"/>
            <a:ext cx="2257740" cy="3810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BA585E-E9D3-D302-EFF1-2C6E5EEC3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030" y="4780922"/>
            <a:ext cx="2532154" cy="381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7E86C0-3F1F-18CC-1906-90EBC0897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8906" y="4800587"/>
            <a:ext cx="2611900" cy="3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6172"/>
      </p:ext>
    </p:extLst>
  </p:cSld>
  <p:clrMapOvr>
    <a:masterClrMapping/>
  </p:clrMapOvr>
</p:sld>
</file>

<file path=ppt/theme/theme1.xml><?xml version="1.0" encoding="utf-8"?>
<a:theme xmlns:a="http://schemas.openxmlformats.org/drawingml/2006/main" name="JFG Corp PPT Theme 2022">
  <a:themeElements>
    <a:clrScheme name="Custom 38">
      <a:dk1>
        <a:srgbClr val="294C59"/>
      </a:dk1>
      <a:lt1>
        <a:sysClr val="window" lastClr="FFFFFF"/>
      </a:lt1>
      <a:dk2>
        <a:srgbClr val="89264F"/>
      </a:dk2>
      <a:lt2>
        <a:srgbClr val="E1E1E1"/>
      </a:lt2>
      <a:accent1>
        <a:srgbClr val="597688"/>
      </a:accent1>
      <a:accent2>
        <a:srgbClr val="279D7B"/>
      </a:accent2>
      <a:accent3>
        <a:srgbClr val="979899"/>
      </a:accent3>
      <a:accent4>
        <a:srgbClr val="73C3D4"/>
      </a:accent4>
      <a:accent5>
        <a:srgbClr val="A6C041"/>
      </a:accent5>
      <a:accent6>
        <a:srgbClr val="E87200"/>
      </a:accent6>
      <a:hlink>
        <a:srgbClr val="0070C0"/>
      </a:hlink>
      <a:folHlink>
        <a:srgbClr val="7030A0"/>
      </a:folHlink>
    </a:clrScheme>
    <a:fontScheme name="JFG fonts">
      <a:majorFont>
        <a:latin typeface="PT Serif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FG Corp PPT Theme 2022" id="{3423E088-EAEE-4EA3-B4E5-1C151F23C86E}" vid="{D3FAF799-141F-4177-B2D4-476FEC3DC9D0}"/>
    </a:ext>
  </a:extLst>
</a:theme>
</file>

<file path=ppt/theme/theme2.xml><?xml version="1.0" encoding="utf-8"?>
<a:theme xmlns:a="http://schemas.openxmlformats.org/drawingml/2006/main" name="IANS Theme">
  <a:themeElements>
    <a:clrScheme name="IANS">
      <a:dk1>
        <a:srgbClr val="333333"/>
      </a:dk1>
      <a:lt1>
        <a:srgbClr val="FFFFFF"/>
      </a:lt1>
      <a:dk2>
        <a:srgbClr val="05005F"/>
      </a:dk2>
      <a:lt2>
        <a:srgbClr val="B5B5BA"/>
      </a:lt2>
      <a:accent1>
        <a:srgbClr val="0000E8"/>
      </a:accent1>
      <a:accent2>
        <a:srgbClr val="FF6A00"/>
      </a:accent2>
      <a:accent3>
        <a:srgbClr val="8393F2"/>
      </a:accent3>
      <a:accent4>
        <a:srgbClr val="B0BAFF"/>
      </a:accent4>
      <a:accent5>
        <a:srgbClr val="464660"/>
      </a:accent5>
      <a:accent6>
        <a:srgbClr val="6A6A7F"/>
      </a:accent6>
      <a:hlink>
        <a:srgbClr val="FF6A00"/>
      </a:hlink>
      <a:folHlink>
        <a:srgbClr val="FF6A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t">
        <a:noAutofit/>
      </a:bodyPr>
      <a:lstStyle>
        <a:defPPr algn="l">
          <a:buClrTx/>
          <a:defRPr dirty="0" smtClean="0">
            <a:latin typeface="Arial Nova Light" panose="020B0304020202020204" pitchFamily="34" charset="0"/>
          </a:defRPr>
        </a:defPPr>
      </a:lstStyle>
    </a:txDef>
  </a:objectDefaults>
  <a:extraClrSchemeLst/>
  <a:custClrLst>
    <a:custClr name="IANS Blue">
      <a:srgbClr val="05005F"/>
    </a:custClr>
    <a:custClr name="IANS Blue - Tint 9">
      <a:srgbClr val="1E1A6F"/>
    </a:custClr>
    <a:custClr name="IANS Blue - Tint 8">
      <a:srgbClr val="37337E"/>
    </a:custClr>
    <a:custClr name="IANS Blue - Tint 7">
      <a:srgbClr val="4F4D8F"/>
    </a:custClr>
    <a:custClr name="IANS Blue - Tint 6">
      <a:srgbClr val="68669F"/>
    </a:custClr>
    <a:custClr name="IANS Blue - Tint 5">
      <a:srgbClr val="8280AE"/>
    </a:custClr>
    <a:custClr name="IANS Blue - Tint 4">
      <a:srgbClr val="9B99BF"/>
    </a:custClr>
    <a:custClr name="IANS Blue - Tint 3">
      <a:srgbClr val="B4B3CF"/>
    </a:custClr>
    <a:custClr name="IANS Blue - Tint 2">
      <a:srgbClr val="CDCCDF"/>
    </a:custClr>
    <a:custClr name="IANS Blue - Tint 1">
      <a:srgbClr val="E6E5EF"/>
    </a:custClr>
    <a:custClr name="IANS Electric Blue">
      <a:srgbClr val="0000E8"/>
    </a:custClr>
    <a:custClr name="IANS Electric Blue - Tint 9">
      <a:srgbClr val="191AEA"/>
    </a:custClr>
    <a:custClr name="IANS Electric Blue - Tint 8">
      <a:srgbClr val="3334EC"/>
    </a:custClr>
    <a:custClr name="IANS Electric Blue - Tint 7">
      <a:srgbClr val="4D4EEE"/>
    </a:custClr>
    <a:custClr name="IANS Electric Blue - Tint 6">
      <a:srgbClr val="6666F0"/>
    </a:custClr>
    <a:custClr name="IANS Electric Blue - Tint 5">
      <a:srgbClr val="8080F3"/>
    </a:custClr>
    <a:custClr name="IANS Electric Blue - Tint 4">
      <a:srgbClr val="9A99F5"/>
    </a:custClr>
    <a:custClr name="IANS Electric Blue - Tint 3">
      <a:srgbClr val="B3B4F8"/>
    </a:custClr>
    <a:custClr name="IANS Electric Blue - Tint 2">
      <a:srgbClr val="CCCDFB"/>
    </a:custClr>
    <a:custClr name="IANS Electric Blue - Tint 1">
      <a:srgbClr val="E5E6FD"/>
    </a:custClr>
    <a:custClr name="IANS Charcoal">
      <a:srgbClr val="58595B"/>
    </a:custClr>
    <a:custClr name="IANS Charcoal - Tint 9">
      <a:srgbClr val="696A6B"/>
    </a:custClr>
    <a:custClr name="IANS Charcoal - Tint 8">
      <a:srgbClr val="797A7C"/>
    </a:custClr>
    <a:custClr name="IANS Charcoal - Tint 7">
      <a:srgbClr val="8A8B8C"/>
    </a:custClr>
    <a:custClr name="IANS Charcoal - Tint 6">
      <a:srgbClr val="9B9B9D"/>
    </a:custClr>
    <a:custClr name="IANS Charcoal - Tint 5">
      <a:srgbClr val="ABACAD"/>
    </a:custClr>
    <a:custClr name="IANS Charcoal - Tint 4">
      <a:srgbClr val="BCBDBD"/>
    </a:custClr>
    <a:custClr name="IANS Charcoal - Tint 3">
      <a:srgbClr val="CDCDCE"/>
    </a:custClr>
    <a:custClr name="IANS Charcoal - Tint 2">
      <a:srgbClr val="DEDEDE"/>
    </a:custClr>
    <a:custClr name="IANS Charcoal - Tint 1">
      <a:srgbClr val="EEEEEF"/>
    </a:custClr>
    <a:custClr name="IANS Atlantic">
      <a:srgbClr val="04304D"/>
    </a:custClr>
    <a:custClr name="IANS Lead">
      <a:srgbClr val="333333"/>
    </a:custClr>
    <a:custClr name="IANS Orange">
      <a:srgbClr val="FF6A00"/>
    </a:custClr>
    <a:custClr name="IANS Ruby">
      <a:srgbClr val="C81E25"/>
    </a:custClr>
    <a:custClr name="IANS Amber">
      <a:srgbClr val="F0A30D"/>
    </a:custClr>
    <a:custClr name="IANS Rose">
      <a:srgbClr val="A046A0"/>
    </a:custClr>
    <a:custClr name="IANS Amethyst">
      <a:srgbClr val="630059"/>
    </a:custClr>
    <a:custClr name="IANS Saphire">
      <a:srgbClr val="3C328C"/>
    </a:custClr>
    <a:custClr name="IANS Turquoise">
      <a:srgbClr val="008796"/>
    </a:custClr>
    <a:custClr name="IANS Lapiz Lazuli">
      <a:srgbClr val="280064"/>
    </a:custClr>
    <a:custClr name="IANS Peridot">
      <a:srgbClr val="8CD264"/>
    </a:custClr>
    <a:custClr name="IANS Jade">
      <a:srgbClr val="12634D"/>
    </a:custClr>
  </a:custClrLst>
  <a:extLst>
    <a:ext uri="{05A4C25C-085E-4340-85A3-A5531E510DB2}">
      <thm15:themeFamily xmlns:thm15="http://schemas.microsoft.com/office/thememl/2012/main" name="2024_Presentation Toolkit_Full_newIANS" id="{D365C440-7832-384D-AC91-90081B9524D7}" vid="{A1103CDF-4E5D-8748-968C-D2F027E3A3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aed348d-9d55-4d65-aed4-500299cf4be1}" enabled="0" method="" siteId="{6aed348d-9d55-4d65-aed4-500299cf4be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1632</Words>
  <Application>Microsoft Office PowerPoint</Application>
  <PresentationFormat>Widescreen</PresentationFormat>
  <Paragraphs>177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Aptos Display</vt:lpstr>
      <vt:lpstr>Aptos Light</vt:lpstr>
      <vt:lpstr>Arial</vt:lpstr>
      <vt:lpstr>Arial Nova Light</vt:lpstr>
      <vt:lpstr>Calibri</vt:lpstr>
      <vt:lpstr>Courier New</vt:lpstr>
      <vt:lpstr>Lato</vt:lpstr>
      <vt:lpstr>PT Serif</vt:lpstr>
      <vt:lpstr>JFG Corp PPT Theme 2022</vt:lpstr>
      <vt:lpstr>IANS Theme</vt:lpstr>
      <vt:lpstr>Office Theme</vt:lpstr>
      <vt:lpstr>Cybersecurity Threat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be the easy to get, ‘Low Hanging Fruit’!</vt:lpstr>
      <vt:lpstr>Other Helpful Resources to Consider…</vt:lpstr>
      <vt:lpstr>Sources</vt:lpstr>
      <vt:lpstr>Mark Ward SVP, Chief Information Security Officer Johnson Financial Group</vt:lpstr>
      <vt:lpstr>Responding to a Ransomware Event</vt:lpstr>
      <vt:lpstr>PowerPoint Presentation</vt:lpstr>
      <vt:lpstr>PowerPoint Presentation</vt:lpstr>
      <vt:lpstr>PowerPoint Presentation</vt:lpstr>
      <vt:lpstr>Why Communicate With Threat Actor?</vt:lpstr>
      <vt:lpstr>Communication Methodology</vt:lpstr>
      <vt:lpstr>Communication Methodology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Signage Recommendation</dc:title>
  <dc:creator>Brianna Johnson</dc:creator>
  <cp:lastModifiedBy>Carolyn Miller</cp:lastModifiedBy>
  <cp:revision>3</cp:revision>
  <cp:lastPrinted>2025-04-30T13:38:36Z</cp:lastPrinted>
  <dcterms:created xsi:type="dcterms:W3CDTF">2021-09-02T18:16:59Z</dcterms:created>
  <dcterms:modified xsi:type="dcterms:W3CDTF">2025-05-12T15:45:52Z</dcterms:modified>
</cp:coreProperties>
</file>