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 id="2147483701" r:id="rId2"/>
  </p:sldMasterIdLst>
  <p:notesMasterIdLst>
    <p:notesMasterId r:id="rId20"/>
  </p:notesMasterIdLst>
  <p:handoutMasterIdLst>
    <p:handoutMasterId r:id="rId21"/>
  </p:handoutMasterIdLst>
  <p:sldIdLst>
    <p:sldId id="386" r:id="rId3"/>
    <p:sldId id="364" r:id="rId4"/>
    <p:sldId id="343" r:id="rId5"/>
    <p:sldId id="298" r:id="rId6"/>
    <p:sldId id="283" r:id="rId7"/>
    <p:sldId id="273" r:id="rId8"/>
    <p:sldId id="378" r:id="rId9"/>
    <p:sldId id="293" r:id="rId10"/>
    <p:sldId id="379" r:id="rId11"/>
    <p:sldId id="380" r:id="rId12"/>
    <p:sldId id="381" r:id="rId13"/>
    <p:sldId id="382" r:id="rId14"/>
    <p:sldId id="383" r:id="rId15"/>
    <p:sldId id="384" r:id="rId16"/>
    <p:sldId id="385" r:id="rId17"/>
    <p:sldId id="310" r:id="rId18"/>
    <p:sldId id="291"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1160AF9-83D7-BE53-846B-2817B8C935A6}" name="Brianna Johnson" initials="BJ" userId="S::brjohnson@johnsonfinancialgroup.com::8532074e-5642-4503-aa41-f16c04b03d40"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Brianna Johnson" initials="BJ" lastIdx="1" clrIdx="0">
    <p:extLst>
      <p:ext uri="{19B8F6BF-5375-455C-9EA6-DF929625EA0E}">
        <p15:presenceInfo xmlns:p15="http://schemas.microsoft.com/office/powerpoint/2012/main" userId="S::brjohnson@johnsonfinancialgroup.com::8532074e-5642-4503-aa41-f16c04b03d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6DCE1"/>
    <a:srgbClr val="74C3D5"/>
    <a:srgbClr val="294C59"/>
    <a:srgbClr val="DC8544"/>
    <a:srgbClr val="89264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722" autoAdjust="0"/>
    <p:restoredTop sz="74408" autoAdjust="0"/>
  </p:normalViewPr>
  <p:slideViewPr>
    <p:cSldViewPr snapToGrid="0">
      <p:cViewPr varScale="1">
        <p:scale>
          <a:sx n="80" d="100"/>
          <a:sy n="80" d="100"/>
        </p:scale>
        <p:origin x="58" y="39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2988" y="66"/>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handoutMaster" Target="handoutMasters/handout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commentAuthors" Target="commentAuthors.xml"/><Relationship Id="rId27" Type="http://schemas.microsoft.com/office/2018/10/relationships/authors" Targe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4153C3C-2610-40FB-B293-3FD60DC6644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34C78BA8-601F-4FBA-B7B9-773CC41DAE1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DE9E30B-7839-4BB3-83A5-6CD67848A567}" type="datetimeFigureOut">
              <a:rPr lang="en-US" smtClean="0"/>
              <a:t>9/24/2026</a:t>
            </a:fld>
            <a:endParaRPr lang="en-US"/>
          </a:p>
        </p:txBody>
      </p:sp>
      <p:sp>
        <p:nvSpPr>
          <p:cNvPr id="4" name="Footer Placeholder 3">
            <a:extLst>
              <a:ext uri="{FF2B5EF4-FFF2-40B4-BE49-F238E27FC236}">
                <a16:creationId xmlns:a16="http://schemas.microsoft.com/office/drawing/2014/main" id="{86EDE85D-F485-44B5-8D47-DA930AF00444}"/>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51DB6DF0-1FF2-4B5F-BEA8-7569B409AE3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EC4D1169-54E5-46F8-B53D-75E8A2C20F4C}" type="slidenum">
              <a:rPr lang="en-US" smtClean="0"/>
              <a:t>‹#›</a:t>
            </a:fld>
            <a:endParaRPr lang="en-US"/>
          </a:p>
        </p:txBody>
      </p:sp>
    </p:spTree>
    <p:extLst>
      <p:ext uri="{BB962C8B-B14F-4D97-AF65-F5344CB8AC3E}">
        <p14:creationId xmlns:p14="http://schemas.microsoft.com/office/powerpoint/2010/main" val="212580893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8090E20-91BF-4C4C-BF06-41A4FF6EBDB3}" type="datetimeFigureOut">
              <a:rPr lang="en-US" smtClean="0"/>
              <a:t>9/24/2026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F3ABC3-CDB8-478C-936A-629109FDD8D7}" type="slidenum">
              <a:rPr lang="en-US" smtClean="0"/>
              <a:t>‹#›</a:t>
            </a:fld>
            <a:endParaRPr lang="en-US"/>
          </a:p>
        </p:txBody>
      </p:sp>
    </p:spTree>
    <p:extLst>
      <p:ext uri="{BB962C8B-B14F-4D97-AF65-F5344CB8AC3E}">
        <p14:creationId xmlns:p14="http://schemas.microsoft.com/office/powerpoint/2010/main" val="12159779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CF3ABC3-CDB8-478C-936A-629109FDD8D7}" type="slidenum">
              <a:rPr lang="en-US" smtClean="0"/>
              <a:t>1</a:t>
            </a:fld>
            <a:endParaRPr lang="en-US"/>
          </a:p>
        </p:txBody>
      </p:sp>
    </p:spTree>
    <p:extLst>
      <p:ext uri="{BB962C8B-B14F-4D97-AF65-F5344CB8AC3E}">
        <p14:creationId xmlns:p14="http://schemas.microsoft.com/office/powerpoint/2010/main" val="19144940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Only consistent piece is that Markets are unpredictable!</a:t>
            </a:r>
          </a:p>
          <a:p>
            <a:r>
              <a:rPr lang="en-US" dirty="0"/>
              <a:t>Retirement has shifted from “saving” to “strategic income planning”</a:t>
            </a:r>
          </a:p>
          <a:p>
            <a:endParaRPr lang="en-US" dirty="0"/>
          </a:p>
        </p:txBody>
      </p:sp>
      <p:sp>
        <p:nvSpPr>
          <p:cNvPr id="4" name="Slide Number Placeholder 3"/>
          <p:cNvSpPr>
            <a:spLocks noGrp="1"/>
          </p:cNvSpPr>
          <p:nvPr>
            <p:ph type="sldNum" sz="quarter" idx="5"/>
          </p:nvPr>
        </p:nvSpPr>
        <p:spPr/>
        <p:txBody>
          <a:bodyPr/>
          <a:lstStyle/>
          <a:p>
            <a:pPr>
              <a:defRPr/>
            </a:pPr>
            <a:fld id="{0EC7C0FD-625D-6242-9FBB-44DCCA52E969}" type="slidenum">
              <a:rPr lang="en-US" smtClean="0"/>
              <a:pPr>
                <a:defRPr/>
              </a:pPr>
              <a:t>2</a:t>
            </a:fld>
            <a:endParaRPr lang="en-US" dirty="0"/>
          </a:p>
        </p:txBody>
      </p:sp>
    </p:spTree>
    <p:extLst>
      <p:ext uri="{BB962C8B-B14F-4D97-AF65-F5344CB8AC3E}">
        <p14:creationId xmlns:p14="http://schemas.microsoft.com/office/powerpoint/2010/main" val="33992480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7550" y="1192213"/>
            <a:ext cx="5730875" cy="3224212"/>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144769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p:txBody>
          <a:bodyPr/>
          <a:lstStyle/>
          <a:p>
            <a:fld id="{2CF3ABC3-CDB8-478C-936A-629109FDD8D7}" type="slidenum">
              <a:rPr lang="en-US" smtClean="0"/>
              <a:t>4</a:t>
            </a:fld>
            <a:endParaRPr lang="en-US"/>
          </a:p>
        </p:txBody>
      </p:sp>
    </p:spTree>
    <p:extLst>
      <p:ext uri="{BB962C8B-B14F-4D97-AF65-F5344CB8AC3E}">
        <p14:creationId xmlns:p14="http://schemas.microsoft.com/office/powerpoint/2010/main" val="29365139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successful retirement plan includes life planning – not just financial planning.</a:t>
            </a:r>
          </a:p>
          <a:p>
            <a:r>
              <a:rPr lang="en-US" dirty="0"/>
              <a:t>With confidence comes clarity.</a:t>
            </a:r>
          </a:p>
          <a:p>
            <a:endParaRPr lang="en-US" dirty="0"/>
          </a:p>
        </p:txBody>
      </p:sp>
      <p:sp>
        <p:nvSpPr>
          <p:cNvPr id="4" name="Slide Number Placeholder 3"/>
          <p:cNvSpPr>
            <a:spLocks noGrp="1"/>
          </p:cNvSpPr>
          <p:nvPr>
            <p:ph type="sldNum" sz="quarter" idx="10"/>
          </p:nvPr>
        </p:nvSpPr>
        <p:spPr/>
        <p:txBody>
          <a:bodyPr/>
          <a:lstStyle/>
          <a:p>
            <a:pPr>
              <a:defRPr/>
            </a:pPr>
            <a:fld id="{0EC7C0FD-625D-6242-9FBB-44DCCA52E969}" type="slidenum">
              <a:rPr lang="en-US" smtClean="0"/>
              <a:pPr>
                <a:defRPr/>
              </a:pPr>
              <a:t>6</a:t>
            </a:fld>
            <a:endParaRPr lang="en-US" dirty="0"/>
          </a:p>
        </p:txBody>
      </p:sp>
    </p:spTree>
    <p:extLst>
      <p:ext uri="{BB962C8B-B14F-4D97-AF65-F5344CB8AC3E}">
        <p14:creationId xmlns:p14="http://schemas.microsoft.com/office/powerpoint/2010/main" val="37415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0EC7C0FD-625D-6242-9FBB-44DCCA52E969}" type="slidenum">
              <a:rPr lang="en-US" smtClean="0"/>
              <a:pPr>
                <a:defRPr/>
              </a:pPr>
              <a:t>7</a:t>
            </a:fld>
            <a:endParaRPr lang="en-US" dirty="0"/>
          </a:p>
        </p:txBody>
      </p:sp>
    </p:spTree>
    <p:extLst>
      <p:ext uri="{BB962C8B-B14F-4D97-AF65-F5344CB8AC3E}">
        <p14:creationId xmlns:p14="http://schemas.microsoft.com/office/powerpoint/2010/main" val="1630775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CF3ABC3-CDB8-478C-936A-629109FDD8D7}" type="slidenum">
              <a:rPr lang="en-US" smtClean="0"/>
              <a:t>8</a:t>
            </a:fld>
            <a:endParaRPr lang="en-US"/>
          </a:p>
        </p:txBody>
      </p:sp>
    </p:spTree>
    <p:extLst>
      <p:ext uri="{BB962C8B-B14F-4D97-AF65-F5344CB8AC3E}">
        <p14:creationId xmlns:p14="http://schemas.microsoft.com/office/powerpoint/2010/main" val="24823856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9F6A26-3FAB-7E08-7623-CF1C17ECDAA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7C9CE0D-591B-C9AA-65A8-ED9ABFC70A2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C1D20A9-F825-1DD0-D948-B2B6BBDDA6B2}"/>
              </a:ext>
            </a:extLst>
          </p:cNvPr>
          <p:cNvSpPr>
            <a:spLocks noGrp="1"/>
          </p:cNvSpPr>
          <p:nvPr>
            <p:ph type="body" idx="1"/>
          </p:nvPr>
        </p:nvSpPr>
        <p:spPr/>
        <p:txBody>
          <a:bodyPr/>
          <a:lstStyle/>
          <a:p>
            <a:pPr marL="171450" indent="-171450">
              <a:buFont typeface="Arial" panose="020B0604020202020204" pitchFamily="34" charset="0"/>
              <a:buChar char="•"/>
            </a:pPr>
            <a:r>
              <a:rPr lang="en-US" dirty="0"/>
              <a:t>The “Sandwich Generation” where you may currently be raising your children and parenting your parents. </a:t>
            </a:r>
          </a:p>
          <a:p>
            <a:pPr marL="171450" indent="-171450">
              <a:buFont typeface="Arial" panose="020B0604020202020204" pitchFamily="34" charset="0"/>
              <a:buChar char="•"/>
            </a:pPr>
            <a:r>
              <a:rPr lang="en-US" dirty="0"/>
              <a:t>The reality of living in retirement for 25-35 years. Your money must last as long as you do.</a:t>
            </a:r>
          </a:p>
          <a:p>
            <a:pPr marL="171450" indent="-171450">
              <a:buFont typeface="Arial" panose="020B0604020202020204" pitchFamily="34" charset="0"/>
              <a:buChar char="•"/>
            </a:pPr>
            <a:r>
              <a:rPr lang="en-US" dirty="0"/>
              <a:t>Healthcare is often the largest surprise expense: Medicare premiums, Supplemental coverage premiums, Out-of-Pocket expenses, Long Term Care needs</a:t>
            </a:r>
          </a:p>
          <a:p>
            <a:pPr marL="171450" indent="-171450">
              <a:buFont typeface="Arial" panose="020B0604020202020204" pitchFamily="34" charset="0"/>
              <a:buChar char="•"/>
            </a:pPr>
            <a:r>
              <a:rPr lang="en-US" dirty="0"/>
              <a:t>Taking into account the changes in expenses depending on the stage of life.</a:t>
            </a:r>
          </a:p>
          <a:p>
            <a:pPr marL="171450" indent="-171450">
              <a:buFont typeface="Arial" panose="020B0604020202020204" pitchFamily="34" charset="0"/>
              <a:buChar char="•"/>
            </a:pPr>
            <a:r>
              <a:rPr lang="en-US" dirty="0"/>
              <a:t>Mitigating early market declines to avoid a significant impact to your retirement income.</a:t>
            </a:r>
          </a:p>
          <a:p>
            <a:pPr marL="171450" indent="-171450">
              <a:buFont typeface="Arial" panose="020B0604020202020204" pitchFamily="34" charset="0"/>
              <a:buChar char="•"/>
            </a:pPr>
            <a:r>
              <a:rPr lang="en-US" dirty="0"/>
              <a:t>Tax planning doesn’t stop at retirement: IRA dollars are taxed at withdrawals, RMDs begin later in life, Social Security can be taxed, Medicare premiums increase with income.</a:t>
            </a:r>
          </a:p>
        </p:txBody>
      </p:sp>
      <p:sp>
        <p:nvSpPr>
          <p:cNvPr id="4" name="Slide Number Placeholder 3">
            <a:extLst>
              <a:ext uri="{FF2B5EF4-FFF2-40B4-BE49-F238E27FC236}">
                <a16:creationId xmlns:a16="http://schemas.microsoft.com/office/drawing/2014/main" id="{46B4DEC7-20DF-3312-65FB-7FE57798B9AF}"/>
              </a:ext>
            </a:extLst>
          </p:cNvPr>
          <p:cNvSpPr>
            <a:spLocks noGrp="1"/>
          </p:cNvSpPr>
          <p:nvPr>
            <p:ph type="sldNum" sz="quarter" idx="5"/>
          </p:nvPr>
        </p:nvSpPr>
        <p:spPr/>
        <p:txBody>
          <a:bodyPr/>
          <a:lstStyle/>
          <a:p>
            <a:fld id="{2CF3ABC3-CDB8-478C-936A-629109FDD8D7}" type="slidenum">
              <a:rPr lang="en-US" smtClean="0"/>
              <a:t>9</a:t>
            </a:fld>
            <a:endParaRPr lang="en-US"/>
          </a:p>
        </p:txBody>
      </p:sp>
    </p:spTree>
    <p:extLst>
      <p:ext uri="{BB962C8B-B14F-4D97-AF65-F5344CB8AC3E}">
        <p14:creationId xmlns:p14="http://schemas.microsoft.com/office/powerpoint/2010/main" val="5889721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57962-8F11-9D5A-D579-E2137B04A2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E516074-DD34-57F7-3677-C7830C0ADAF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54EE1DA-B1A3-A84F-C0F7-A632EF2A783C}"/>
              </a:ext>
            </a:extLst>
          </p:cNvPr>
          <p:cNvSpPr>
            <a:spLocks noGrp="1"/>
          </p:cNvSpPr>
          <p:nvPr>
            <p:ph type="body" idx="1"/>
          </p:nvPr>
        </p:nvSpPr>
        <p:spPr/>
        <p:txBody>
          <a:bodyPr/>
          <a:lstStyle/>
          <a:p>
            <a:r>
              <a:rPr lang="en-US" dirty="0"/>
              <a:t>Investing isn’t taking big risks, instead it is about balancing growth, stability, and income. Even in retirement, your money still needs to work for you. Think of it as investment planning through retirement.</a:t>
            </a:r>
          </a:p>
        </p:txBody>
      </p:sp>
      <p:sp>
        <p:nvSpPr>
          <p:cNvPr id="4" name="Slide Number Placeholder 3">
            <a:extLst>
              <a:ext uri="{FF2B5EF4-FFF2-40B4-BE49-F238E27FC236}">
                <a16:creationId xmlns:a16="http://schemas.microsoft.com/office/drawing/2014/main" id="{A4CE426E-27D6-70EF-F17A-0A2976224428}"/>
              </a:ext>
            </a:extLst>
          </p:cNvPr>
          <p:cNvSpPr>
            <a:spLocks noGrp="1"/>
          </p:cNvSpPr>
          <p:nvPr>
            <p:ph type="sldNum" sz="quarter" idx="5"/>
          </p:nvPr>
        </p:nvSpPr>
        <p:spPr/>
        <p:txBody>
          <a:bodyPr/>
          <a:lstStyle/>
          <a:p>
            <a:fld id="{2CF3ABC3-CDB8-478C-936A-629109FDD8D7}" type="slidenum">
              <a:rPr lang="en-US" smtClean="0"/>
              <a:t>10</a:t>
            </a:fld>
            <a:endParaRPr lang="en-US"/>
          </a:p>
        </p:txBody>
      </p:sp>
    </p:spTree>
    <p:extLst>
      <p:ext uri="{BB962C8B-B14F-4D97-AF65-F5344CB8AC3E}">
        <p14:creationId xmlns:p14="http://schemas.microsoft.com/office/powerpoint/2010/main" val="588536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0A6284-51F1-3DE0-83C6-6D01BB1A94F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5CE7EF7-D5A7-77D9-2464-01552B1770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160131D-555A-A7C1-F77E-3544DA5B52F3}"/>
              </a:ext>
            </a:extLst>
          </p:cNvPr>
          <p:cNvSpPr>
            <a:spLocks noGrp="1"/>
          </p:cNvSpPr>
          <p:nvPr>
            <p:ph type="body" idx="1"/>
          </p:nvPr>
        </p:nvSpPr>
        <p:spPr/>
        <p:txBody>
          <a:bodyPr/>
          <a:lstStyle/>
          <a:p>
            <a:r>
              <a:rPr lang="en-US" dirty="0"/>
              <a:t>Income planning isn’t about guessing, it is about creating structure around the plan and confidence that you will succeed.</a:t>
            </a:r>
          </a:p>
        </p:txBody>
      </p:sp>
      <p:sp>
        <p:nvSpPr>
          <p:cNvPr id="4" name="Slide Number Placeholder 3">
            <a:extLst>
              <a:ext uri="{FF2B5EF4-FFF2-40B4-BE49-F238E27FC236}">
                <a16:creationId xmlns:a16="http://schemas.microsoft.com/office/drawing/2014/main" id="{D1277CF0-F86B-49E6-BB75-54A8E613C17E}"/>
              </a:ext>
            </a:extLst>
          </p:cNvPr>
          <p:cNvSpPr>
            <a:spLocks noGrp="1"/>
          </p:cNvSpPr>
          <p:nvPr>
            <p:ph type="sldNum" sz="quarter" idx="5"/>
          </p:nvPr>
        </p:nvSpPr>
        <p:spPr/>
        <p:txBody>
          <a:bodyPr/>
          <a:lstStyle/>
          <a:p>
            <a:fld id="{2CF3ABC3-CDB8-478C-936A-629109FDD8D7}" type="slidenum">
              <a:rPr lang="en-US" smtClean="0"/>
              <a:t>11</a:t>
            </a:fld>
            <a:endParaRPr lang="en-US"/>
          </a:p>
        </p:txBody>
      </p:sp>
    </p:spTree>
    <p:extLst>
      <p:ext uri="{BB962C8B-B14F-4D97-AF65-F5344CB8AC3E}">
        <p14:creationId xmlns:p14="http://schemas.microsoft.com/office/powerpoint/2010/main" val="84731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98A6F0-6693-5CA4-D973-912C8ED1283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62F390-042B-41C9-1B25-C99BBF522C6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6249A1-DECB-4B3F-0C7E-8696CF076B4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6D00D972-5DD7-5B44-CE58-7B25A82AABE0}"/>
              </a:ext>
            </a:extLst>
          </p:cNvPr>
          <p:cNvSpPr>
            <a:spLocks noGrp="1"/>
          </p:cNvSpPr>
          <p:nvPr>
            <p:ph type="sldNum" sz="quarter" idx="5"/>
          </p:nvPr>
        </p:nvSpPr>
        <p:spPr/>
        <p:txBody>
          <a:bodyPr/>
          <a:lstStyle/>
          <a:p>
            <a:fld id="{2CF3ABC3-CDB8-478C-936A-629109FDD8D7}" type="slidenum">
              <a:rPr lang="en-US" smtClean="0"/>
              <a:t>12</a:t>
            </a:fld>
            <a:endParaRPr lang="en-US"/>
          </a:p>
        </p:txBody>
      </p:sp>
    </p:spTree>
    <p:extLst>
      <p:ext uri="{BB962C8B-B14F-4D97-AF65-F5344CB8AC3E}">
        <p14:creationId xmlns:p14="http://schemas.microsoft.com/office/powerpoint/2010/main" val="13918850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F5E35-EA02-3F69-3B98-6B508F2E89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6D5365-0D8D-969F-5515-3D26B8C3E4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BC77D3-8A87-D306-5903-3827C7B0CE2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5CBD43B-0C0B-C281-5BAA-726718108920}"/>
              </a:ext>
            </a:extLst>
          </p:cNvPr>
          <p:cNvSpPr>
            <a:spLocks noGrp="1"/>
          </p:cNvSpPr>
          <p:nvPr>
            <p:ph type="sldNum" sz="quarter" idx="5"/>
          </p:nvPr>
        </p:nvSpPr>
        <p:spPr/>
        <p:txBody>
          <a:bodyPr/>
          <a:lstStyle/>
          <a:p>
            <a:fld id="{2CF3ABC3-CDB8-478C-936A-629109FDD8D7}" type="slidenum">
              <a:rPr lang="en-US" smtClean="0"/>
              <a:t>13</a:t>
            </a:fld>
            <a:endParaRPr lang="en-US"/>
          </a:p>
        </p:txBody>
      </p:sp>
    </p:spTree>
    <p:extLst>
      <p:ext uri="{BB962C8B-B14F-4D97-AF65-F5344CB8AC3E}">
        <p14:creationId xmlns:p14="http://schemas.microsoft.com/office/powerpoint/2010/main" val="265148029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39123-072E-A8CC-1CE5-6DE8A1F70F0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AE60990-C2EA-7DCD-5789-2F9EAF53E1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82CAD93-B4E5-D2AD-80B3-868E5F82AF8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80DC707-4AAD-D372-43D9-59E2BA0B734A}"/>
              </a:ext>
            </a:extLst>
          </p:cNvPr>
          <p:cNvSpPr>
            <a:spLocks noGrp="1"/>
          </p:cNvSpPr>
          <p:nvPr>
            <p:ph type="sldNum" sz="quarter" idx="5"/>
          </p:nvPr>
        </p:nvSpPr>
        <p:spPr/>
        <p:txBody>
          <a:bodyPr/>
          <a:lstStyle/>
          <a:p>
            <a:fld id="{2CF3ABC3-CDB8-478C-936A-629109FDD8D7}" type="slidenum">
              <a:rPr lang="en-US" smtClean="0"/>
              <a:t>14</a:t>
            </a:fld>
            <a:endParaRPr lang="en-US"/>
          </a:p>
        </p:txBody>
      </p:sp>
    </p:spTree>
    <p:extLst>
      <p:ext uri="{BB962C8B-B14F-4D97-AF65-F5344CB8AC3E}">
        <p14:creationId xmlns:p14="http://schemas.microsoft.com/office/powerpoint/2010/main" val="1349452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654CB-1D72-7767-ABCB-A3681F677E9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997AAF-F8F3-3B0D-D056-F08061590F76}"/>
              </a:ext>
            </a:extLst>
          </p:cNvPr>
          <p:cNvSpPr>
            <a:spLocks noGrp="1" noRot="1" noChangeAspect="1"/>
          </p:cNvSpPr>
          <p:nvPr>
            <p:ph type="sldImg"/>
          </p:nvPr>
        </p:nvSpPr>
        <p:spPr>
          <a:xfrm>
            <a:off x="2544763" y="876300"/>
            <a:ext cx="4206875" cy="2366963"/>
          </a:xfrm>
        </p:spPr>
      </p:sp>
      <p:sp>
        <p:nvSpPr>
          <p:cNvPr id="4" name="Slide Number Placeholder 3">
            <a:extLst>
              <a:ext uri="{FF2B5EF4-FFF2-40B4-BE49-F238E27FC236}">
                <a16:creationId xmlns:a16="http://schemas.microsoft.com/office/drawing/2014/main" id="{031E5842-E9B3-A46C-02D2-68113483D255}"/>
              </a:ext>
            </a:extLst>
          </p:cNvPr>
          <p:cNvSpPr>
            <a:spLocks noGrp="1"/>
          </p:cNvSpPr>
          <p:nvPr>
            <p:ph type="sldNum" sz="quarter" idx="10"/>
          </p:nvPr>
        </p:nvSpPr>
        <p:spPr/>
        <p:txBody>
          <a:bodyPr/>
          <a:lstStyle/>
          <a:p>
            <a:pPr>
              <a:defRPr/>
            </a:pPr>
            <a:fld id="{0EC7C0FD-625D-6242-9FBB-44DCCA52E969}" type="slidenum">
              <a:rPr lang="en-US" smtClean="0"/>
              <a:pPr>
                <a:defRPr/>
              </a:pPr>
              <a:t>15</a:t>
            </a:fld>
            <a:endParaRPr lang="en-US" dirty="0"/>
          </a:p>
        </p:txBody>
      </p:sp>
      <p:sp>
        <p:nvSpPr>
          <p:cNvPr id="6" name="Notes Placeholder 5">
            <a:extLst>
              <a:ext uri="{FF2B5EF4-FFF2-40B4-BE49-F238E27FC236}">
                <a16:creationId xmlns:a16="http://schemas.microsoft.com/office/drawing/2014/main" id="{D63FD268-AB20-EC9A-CB28-2B64729E9AB7}"/>
              </a:ext>
            </a:extLst>
          </p:cNvPr>
          <p:cNvSpPr>
            <a:spLocks noGrp="1"/>
          </p:cNvSpPr>
          <p:nvPr>
            <p:ph type="body" sz="quarter" idx="3"/>
          </p:nvPr>
        </p:nvSpPr>
        <p:spPr/>
        <p:txBody>
          <a:bodyPr/>
          <a:lstStyle/>
          <a:p>
            <a:r>
              <a:rPr lang="en-US" dirty="0"/>
              <a:t>If you need help with general enrollment questions, please reach out to our RPS Participant Service Center at 888.755.3039 or by emailing retirementservices@worksaveretire.com</a:t>
            </a:r>
          </a:p>
          <a:p>
            <a:endParaRPr lang="en-US" dirty="0"/>
          </a:p>
          <a:p>
            <a:r>
              <a:rPr lang="en-US" dirty="0"/>
              <a:t> </a:t>
            </a:r>
          </a:p>
          <a:p>
            <a:r>
              <a:rPr lang="en-US" dirty="0"/>
              <a:t>Thank you for joining today’s presentation! We look forward to working with you</a:t>
            </a:r>
          </a:p>
        </p:txBody>
      </p:sp>
    </p:spTree>
    <p:extLst>
      <p:ext uri="{BB962C8B-B14F-4D97-AF65-F5344CB8AC3E}">
        <p14:creationId xmlns:p14="http://schemas.microsoft.com/office/powerpoint/2010/main" val="7139669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b="1" dirty="0"/>
              <a:t>Closing Message Text</a:t>
            </a:r>
            <a:r>
              <a:rPr lang="en-US" b="0" dirty="0"/>
              <a:t>=</a:t>
            </a:r>
            <a:r>
              <a:rPr lang="en-US" b="1" dirty="0"/>
              <a:t> </a:t>
            </a:r>
            <a:r>
              <a:rPr lang="en-US" dirty="0"/>
              <a:t>Font: </a:t>
            </a:r>
            <a:r>
              <a:rPr lang="en-US" dirty="0" err="1"/>
              <a:t>Lato</a:t>
            </a:r>
            <a:r>
              <a:rPr lang="en-US" dirty="0"/>
              <a:t>, Color: White, Size: 24 </a:t>
            </a:r>
            <a:r>
              <a:rPr lang="en-US" dirty="0" err="1"/>
              <a:t>pt</a:t>
            </a:r>
            <a:r>
              <a:rPr lang="en-US" dirty="0"/>
              <a:t>, Spacing: 18 </a:t>
            </a:r>
            <a:r>
              <a:rPr lang="en-US" dirty="0" err="1"/>
              <a:t>pt</a:t>
            </a:r>
            <a:r>
              <a:rPr lang="en-US" dirty="0"/>
              <a:t> before and 0 </a:t>
            </a:r>
            <a:r>
              <a:rPr lang="en-US" dirty="0" err="1"/>
              <a:t>pt</a:t>
            </a:r>
            <a:r>
              <a:rPr lang="en-US" dirty="0"/>
              <a:t> after, Line Spacing: Exactly at 22 </a:t>
            </a:r>
            <a:r>
              <a:rPr lang="en-US" dirty="0" err="1"/>
              <a:t>pt</a:t>
            </a:r>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CF3ABC3-CDB8-478C-936A-629109FDD8D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4909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 Id="rId4" Type="http://schemas.openxmlformats.org/officeDocument/2006/relationships/image" Target="../media/image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2.xml"/><Relationship Id="rId4" Type="http://schemas.openxmlformats.org/officeDocument/2006/relationships/image" Target="../media/image2.png"/></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hyperlink" Target="https://www.sipc.org/" TargetMode="External"/><Relationship Id="rId2" Type="http://schemas.openxmlformats.org/officeDocument/2006/relationships/image" Target="../media/image5.jpeg"/><Relationship Id="rId1" Type="http://schemas.openxmlformats.org/officeDocument/2006/relationships/slideMaster" Target="../slideMasters/slideMaster2.xml"/><Relationship Id="rId6" Type="http://schemas.openxmlformats.org/officeDocument/2006/relationships/hyperlink" Target="https://www.finra.org/" TargetMode="External"/><Relationship Id="rId5" Type="http://schemas.openxmlformats.org/officeDocument/2006/relationships/image" Target="../media/image7.png"/><Relationship Id="rId4" Type="http://schemas.openxmlformats.org/officeDocument/2006/relationships/image" Target="../media/image8.png"/></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9" name="Picture 8" descr="A picture containing text&#10;&#10;Description automatically generated">
            <a:extLst>
              <a:ext uri="{FF2B5EF4-FFF2-40B4-BE49-F238E27FC236}">
                <a16:creationId xmlns:a16="http://schemas.microsoft.com/office/drawing/2014/main" id="{41F34BEA-33ED-4B5B-B7ED-C2A91614F72E}"/>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83" r="24248"/>
          <a:stretch/>
        </p:blipFill>
        <p:spPr>
          <a:xfrm>
            <a:off x="0" y="-8797"/>
            <a:ext cx="7642086" cy="6858000"/>
          </a:xfrm>
          <a:prstGeom prst="rect">
            <a:avLst/>
          </a:prstGeom>
        </p:spPr>
      </p:pic>
      <p:sp>
        <p:nvSpPr>
          <p:cNvPr id="13" name="Rectangle 12">
            <a:extLst>
              <a:ext uri="{FF2B5EF4-FFF2-40B4-BE49-F238E27FC236}">
                <a16:creationId xmlns:a16="http://schemas.microsoft.com/office/drawing/2014/main" id="{224DC42F-5D20-4627-905F-7AA3CB0F058A}"/>
              </a:ext>
            </a:extLst>
          </p:cNvPr>
          <p:cNvSpPr/>
          <p:nvPr/>
        </p:nvSpPr>
        <p:spPr>
          <a:xfrm>
            <a:off x="3827517" y="1192277"/>
            <a:ext cx="8364483" cy="389534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A picture containing text&#10;&#10;Description automatically generated">
            <a:extLst>
              <a:ext uri="{FF2B5EF4-FFF2-40B4-BE49-F238E27FC236}">
                <a16:creationId xmlns:a16="http://schemas.microsoft.com/office/drawing/2014/main" id="{D555AF34-9A19-4793-B208-DDC40CE76FE2}"/>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383" r="24248"/>
          <a:stretch/>
        </p:blipFill>
        <p:spPr>
          <a:xfrm>
            <a:off x="0" y="-8797"/>
            <a:ext cx="7642086" cy="6858000"/>
          </a:xfrm>
          <a:prstGeom prst="rect">
            <a:avLst/>
          </a:prstGeom>
        </p:spPr>
      </p:pic>
      <p:sp>
        <p:nvSpPr>
          <p:cNvPr id="18" name="Rectangle 17">
            <a:extLst>
              <a:ext uri="{FF2B5EF4-FFF2-40B4-BE49-F238E27FC236}">
                <a16:creationId xmlns:a16="http://schemas.microsoft.com/office/drawing/2014/main" id="{38DAF281-7D91-49D9-B8FC-363FF39D4540}"/>
              </a:ext>
            </a:extLst>
          </p:cNvPr>
          <p:cNvSpPr/>
          <p:nvPr userDrawn="1"/>
        </p:nvSpPr>
        <p:spPr>
          <a:xfrm>
            <a:off x="3827517" y="1192277"/>
            <a:ext cx="8364483" cy="389534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10;&#10;Description automatically generated">
            <a:extLst>
              <a:ext uri="{FF2B5EF4-FFF2-40B4-BE49-F238E27FC236}">
                <a16:creationId xmlns:a16="http://schemas.microsoft.com/office/drawing/2014/main" id="{4900CDA3-94FF-4D00-BA96-2F1FB8F700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383" r="24248"/>
          <a:stretch/>
        </p:blipFill>
        <p:spPr>
          <a:xfrm>
            <a:off x="0" y="-8797"/>
            <a:ext cx="7642086" cy="6858000"/>
          </a:xfrm>
          <a:prstGeom prst="rect">
            <a:avLst/>
          </a:prstGeom>
        </p:spPr>
      </p:pic>
      <p:sp>
        <p:nvSpPr>
          <p:cNvPr id="10" name="Rectangle 9">
            <a:extLst>
              <a:ext uri="{FF2B5EF4-FFF2-40B4-BE49-F238E27FC236}">
                <a16:creationId xmlns:a16="http://schemas.microsoft.com/office/drawing/2014/main" id="{619FCAF5-8CC6-43DA-9B9B-D70DE6677F52}"/>
              </a:ext>
            </a:extLst>
          </p:cNvPr>
          <p:cNvSpPr/>
          <p:nvPr/>
        </p:nvSpPr>
        <p:spPr>
          <a:xfrm>
            <a:off x="3827517" y="1192277"/>
            <a:ext cx="8364483" cy="389534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4581343" y="3497805"/>
            <a:ext cx="6953396" cy="1055906"/>
          </a:xfrm>
        </p:spPr>
        <p:txBody>
          <a:bodyPr anchor="ctr" anchorCtr="0">
            <a:no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8" name="Straight Connector 7"/>
          <p:cNvCxnSpPr>
            <a:cxnSpLocks/>
          </p:cNvCxnSpPr>
          <p:nvPr/>
        </p:nvCxnSpPr>
        <p:spPr>
          <a:xfrm>
            <a:off x="11740663" y="6618041"/>
            <a:ext cx="0" cy="0"/>
          </a:xfrm>
          <a:prstGeom prst="line">
            <a:avLst/>
          </a:prstGeom>
        </p:spPr>
        <p:style>
          <a:lnRef idx="1">
            <a:schemeClr val="accent1"/>
          </a:lnRef>
          <a:fillRef idx="0">
            <a:schemeClr val="accent1"/>
          </a:fillRef>
          <a:effectRef idx="0">
            <a:schemeClr val="accent1"/>
          </a:effectRef>
          <a:fontRef idx="minor">
            <a:schemeClr val="tx1"/>
          </a:fontRef>
        </p:style>
      </p:cxnSp>
      <p:pic>
        <p:nvPicPr>
          <p:cNvPr id="11" name="Picture 10">
            <a:extLst>
              <a:ext uri="{FF2B5EF4-FFF2-40B4-BE49-F238E27FC236}">
                <a16:creationId xmlns:a16="http://schemas.microsoft.com/office/drawing/2014/main" id="{3FD09754-AB00-4701-9DC0-2B8342E14B0E}"/>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r="30190"/>
          <a:stretch/>
        </p:blipFill>
        <p:spPr>
          <a:xfrm>
            <a:off x="8147539" y="5391832"/>
            <a:ext cx="3374308" cy="1159293"/>
          </a:xfrm>
          <a:prstGeom prst="rect">
            <a:avLst/>
          </a:prstGeom>
        </p:spPr>
      </p:pic>
      <p:sp>
        <p:nvSpPr>
          <p:cNvPr id="2" name="Title 1"/>
          <p:cNvSpPr>
            <a:spLocks noGrp="1"/>
          </p:cNvSpPr>
          <p:nvPr>
            <p:ph type="ctrTitle"/>
          </p:nvPr>
        </p:nvSpPr>
        <p:spPr>
          <a:xfrm>
            <a:off x="4531484" y="1675380"/>
            <a:ext cx="7003255" cy="1472882"/>
          </a:xfrm>
          <a:prstGeom prst="rect">
            <a:avLst/>
          </a:prstGeom>
        </p:spPr>
        <p:txBody>
          <a:bodyPr anchor="ctr" anchorCtr="0">
            <a:noAutofit/>
          </a:bodyPr>
          <a:lstStyle>
            <a:lvl1pPr algn="l">
              <a:defRPr sz="4400">
                <a:solidFill>
                  <a:schemeClr val="bg1"/>
                </a:solidFill>
              </a:defRPr>
            </a:lvl1pPr>
          </a:lstStyle>
          <a:p>
            <a:r>
              <a:rPr lang="en-US"/>
              <a:t>Click to edit Master title style</a:t>
            </a:r>
            <a:endParaRPr lang="en-US" dirty="0"/>
          </a:p>
        </p:txBody>
      </p:sp>
      <p:cxnSp>
        <p:nvCxnSpPr>
          <p:cNvPr id="12" name="Straight Connector 11">
            <a:extLst>
              <a:ext uri="{FF2B5EF4-FFF2-40B4-BE49-F238E27FC236}">
                <a16:creationId xmlns:a16="http://schemas.microsoft.com/office/drawing/2014/main" id="{3039C3B9-8B28-4BA3-BD24-E613655AAFFE}"/>
              </a:ext>
            </a:extLst>
          </p:cNvPr>
          <p:cNvCxnSpPr/>
          <p:nvPr/>
        </p:nvCxnSpPr>
        <p:spPr>
          <a:xfrm>
            <a:off x="4622908" y="3249017"/>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29AEEE2-DC51-47DA-A58D-DEFC328F87B7}"/>
              </a:ext>
            </a:extLst>
          </p:cNvPr>
          <p:cNvCxnSpPr>
            <a:cxnSpLocks/>
          </p:cNvCxnSpPr>
          <p:nvPr/>
        </p:nvCxnSpPr>
        <p:spPr>
          <a:xfrm>
            <a:off x="11740663" y="6618041"/>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249E061-10C0-42D3-92DF-47ACEB199EF0}"/>
              </a:ext>
            </a:extLst>
          </p:cNvPr>
          <p:cNvCxnSpPr/>
          <p:nvPr/>
        </p:nvCxnSpPr>
        <p:spPr>
          <a:xfrm>
            <a:off x="4622908" y="3249017"/>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E7C6D89-EF2B-45D6-883D-C42E4C6BB27C}"/>
              </a:ext>
            </a:extLst>
          </p:cNvPr>
          <p:cNvCxnSpPr>
            <a:cxnSpLocks/>
          </p:cNvCxnSpPr>
          <p:nvPr userDrawn="1"/>
        </p:nvCxnSpPr>
        <p:spPr>
          <a:xfrm>
            <a:off x="11740663" y="6618041"/>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DF26933-AC36-4EF9-8DA0-54A3C51BCC6B}"/>
              </a:ext>
            </a:extLst>
          </p:cNvPr>
          <p:cNvCxnSpPr/>
          <p:nvPr userDrawn="1"/>
        </p:nvCxnSpPr>
        <p:spPr>
          <a:xfrm>
            <a:off x="4622908" y="3249017"/>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48849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pic>
        <p:nvPicPr>
          <p:cNvPr id="9" name="Picture 8" descr="A picture containing text&#10;&#10;Description automatically generated">
            <a:extLst>
              <a:ext uri="{FF2B5EF4-FFF2-40B4-BE49-F238E27FC236}">
                <a16:creationId xmlns:a16="http://schemas.microsoft.com/office/drawing/2014/main" id="{37B309F6-42B0-42F6-9432-3F78BD98FB9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6678"/>
          <a:stretch/>
        </p:blipFill>
        <p:spPr>
          <a:xfrm>
            <a:off x="-142043" y="-8797"/>
            <a:ext cx="12347006" cy="6866798"/>
          </a:xfrm>
          <a:prstGeom prst="rect">
            <a:avLst/>
          </a:prstGeom>
        </p:spPr>
      </p:pic>
      <p:sp>
        <p:nvSpPr>
          <p:cNvPr id="15" name="Rectangle 14">
            <a:extLst>
              <a:ext uri="{FF2B5EF4-FFF2-40B4-BE49-F238E27FC236}">
                <a16:creationId xmlns:a16="http://schemas.microsoft.com/office/drawing/2014/main" id="{55CF766E-AC91-483C-B298-92C58F03ED20}"/>
              </a:ext>
            </a:extLst>
          </p:cNvPr>
          <p:cNvSpPr/>
          <p:nvPr/>
        </p:nvSpPr>
        <p:spPr>
          <a:xfrm>
            <a:off x="3840480" y="1975104"/>
            <a:ext cx="8364483" cy="307238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picture containing text&#10;&#10;Description automatically generated">
            <a:extLst>
              <a:ext uri="{FF2B5EF4-FFF2-40B4-BE49-F238E27FC236}">
                <a16:creationId xmlns:a16="http://schemas.microsoft.com/office/drawing/2014/main" id="{1A60D0E0-1E18-4114-A5A4-26291B00EA58}"/>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b="16678"/>
          <a:stretch/>
        </p:blipFill>
        <p:spPr>
          <a:xfrm>
            <a:off x="-142043" y="-8797"/>
            <a:ext cx="12347006" cy="6866798"/>
          </a:xfrm>
          <a:prstGeom prst="rect">
            <a:avLst/>
          </a:prstGeom>
        </p:spPr>
      </p:pic>
      <p:sp>
        <p:nvSpPr>
          <p:cNvPr id="20" name="Rectangle 19">
            <a:extLst>
              <a:ext uri="{FF2B5EF4-FFF2-40B4-BE49-F238E27FC236}">
                <a16:creationId xmlns:a16="http://schemas.microsoft.com/office/drawing/2014/main" id="{8132A0D8-A6C0-4AC8-8B8E-C37E9646A4CE}"/>
              </a:ext>
            </a:extLst>
          </p:cNvPr>
          <p:cNvSpPr/>
          <p:nvPr userDrawn="1"/>
        </p:nvSpPr>
        <p:spPr>
          <a:xfrm>
            <a:off x="3840480" y="1975104"/>
            <a:ext cx="8364483" cy="307238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picture containing text&#10;&#10;Description automatically generated">
            <a:extLst>
              <a:ext uri="{FF2B5EF4-FFF2-40B4-BE49-F238E27FC236}">
                <a16:creationId xmlns:a16="http://schemas.microsoft.com/office/drawing/2014/main" id="{56D67C3C-0E3E-4A8D-8140-0E570CACF87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6678"/>
          <a:stretch/>
        </p:blipFill>
        <p:spPr>
          <a:xfrm>
            <a:off x="-142043" y="-8797"/>
            <a:ext cx="12347006" cy="6866798"/>
          </a:xfrm>
          <a:prstGeom prst="rect">
            <a:avLst/>
          </a:prstGeom>
        </p:spPr>
      </p:pic>
      <p:sp>
        <p:nvSpPr>
          <p:cNvPr id="8" name="Rectangle 7">
            <a:extLst>
              <a:ext uri="{FF2B5EF4-FFF2-40B4-BE49-F238E27FC236}">
                <a16:creationId xmlns:a16="http://schemas.microsoft.com/office/drawing/2014/main" id="{DB52505D-894F-483F-84C1-0398422CF7F3}"/>
              </a:ext>
            </a:extLst>
          </p:cNvPr>
          <p:cNvSpPr/>
          <p:nvPr/>
        </p:nvSpPr>
        <p:spPr>
          <a:xfrm>
            <a:off x="3840480" y="1975104"/>
            <a:ext cx="8364483" cy="307238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EDC92B9B-13C5-4B1C-98D6-0EED0796C85F}"/>
              </a:ext>
            </a:extLst>
          </p:cNvPr>
          <p:cNvCxnSpPr/>
          <p:nvPr/>
        </p:nvCxnSpPr>
        <p:spPr>
          <a:xfrm>
            <a:off x="4622908" y="2935224"/>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pic>
        <p:nvPicPr>
          <p:cNvPr id="12" name="Picture 11" descr="Icon&#10;&#10;Description automatically generated">
            <a:extLst>
              <a:ext uri="{FF2B5EF4-FFF2-40B4-BE49-F238E27FC236}">
                <a16:creationId xmlns:a16="http://schemas.microsoft.com/office/drawing/2014/main" id="{B16FC8D0-828B-4F67-AE5D-C802D639CD2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683935" y="6298124"/>
            <a:ext cx="274702" cy="274702"/>
          </a:xfrm>
          <a:prstGeom prst="rect">
            <a:avLst/>
          </a:prstGeom>
        </p:spPr>
      </p:pic>
      <p:cxnSp>
        <p:nvCxnSpPr>
          <p:cNvPr id="13" name="Straight Connector 12">
            <a:extLst>
              <a:ext uri="{FF2B5EF4-FFF2-40B4-BE49-F238E27FC236}">
                <a16:creationId xmlns:a16="http://schemas.microsoft.com/office/drawing/2014/main" id="{01E2F815-A4DE-409C-A23A-7EF79E2553CD}"/>
              </a:ext>
            </a:extLst>
          </p:cNvPr>
          <p:cNvCxnSpPr/>
          <p:nvPr userDrawn="1"/>
        </p:nvCxnSpPr>
        <p:spPr>
          <a:xfrm>
            <a:off x="11525250" y="6195762"/>
            <a:ext cx="0" cy="4622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11812" y="2989262"/>
            <a:ext cx="7013438" cy="1470475"/>
          </a:xfrm>
          <a:prstGeom prst="rect">
            <a:avLst/>
          </a:prstGeom>
        </p:spPr>
        <p:txBody>
          <a:bodyPr anchor="ctr">
            <a:noAutofit/>
          </a:bodyPr>
          <a:lstStyle>
            <a:lvl1pPr>
              <a:defRPr sz="4000">
                <a:solidFill>
                  <a:schemeClr val="bg1"/>
                </a:solidFill>
              </a:defRPr>
            </a:lvl1pPr>
          </a:lstStyle>
          <a:p>
            <a:r>
              <a:rPr lang="en-US"/>
              <a:t>Click to edit Master title style</a:t>
            </a:r>
            <a:endParaRPr lang="en-US" dirty="0"/>
          </a:p>
        </p:txBody>
      </p:sp>
      <p:sp>
        <p:nvSpPr>
          <p:cNvPr id="11" name="Slide Number Placeholder 8">
            <a:extLst>
              <a:ext uri="{FF2B5EF4-FFF2-40B4-BE49-F238E27FC236}">
                <a16:creationId xmlns:a16="http://schemas.microsoft.com/office/drawing/2014/main" id="{7F6C199E-47EE-4808-9EC6-9CA250F466A2}"/>
              </a:ext>
            </a:extLst>
          </p:cNvPr>
          <p:cNvSpPr>
            <a:spLocks noGrp="1"/>
          </p:cNvSpPr>
          <p:nvPr>
            <p:ph type="sldNum" sz="quarter" idx="12"/>
          </p:nvPr>
        </p:nvSpPr>
        <p:spPr>
          <a:xfrm>
            <a:off x="8726520" y="6228588"/>
            <a:ext cx="2743200" cy="365125"/>
          </a:xfrm>
          <a:prstGeom prst="rect">
            <a:avLst/>
          </a:prstGeom>
        </p:spPr>
        <p:txBody>
          <a:bodyPr/>
          <a:lstStyle>
            <a:lvl1pPr>
              <a:defRPr>
                <a:solidFill>
                  <a:schemeClr val="bg1"/>
                </a:solidFill>
              </a:defRPr>
            </a:lvl1pPr>
          </a:lstStyle>
          <a:p>
            <a:fld id="{A3DA3D6A-6DDB-44AC-922F-0D6A3F925C34}" type="slidenum">
              <a:rPr lang="en-US" smtClean="0"/>
              <a:pPr/>
              <a:t>‹#›</a:t>
            </a:fld>
            <a:endParaRPr lang="en-US" dirty="0"/>
          </a:p>
        </p:txBody>
      </p:sp>
      <p:cxnSp>
        <p:nvCxnSpPr>
          <p:cNvPr id="16" name="Straight Connector 15">
            <a:extLst>
              <a:ext uri="{FF2B5EF4-FFF2-40B4-BE49-F238E27FC236}">
                <a16:creationId xmlns:a16="http://schemas.microsoft.com/office/drawing/2014/main" id="{5EBADF1F-9ED3-4876-BBA5-412331A40E1F}"/>
              </a:ext>
            </a:extLst>
          </p:cNvPr>
          <p:cNvCxnSpPr/>
          <p:nvPr/>
        </p:nvCxnSpPr>
        <p:spPr>
          <a:xfrm>
            <a:off x="4622908" y="2935224"/>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B40F8DA-E6D8-4346-9B37-F9E220D97A73}"/>
              </a:ext>
            </a:extLst>
          </p:cNvPr>
          <p:cNvCxnSpPr/>
          <p:nvPr userDrawn="1"/>
        </p:nvCxnSpPr>
        <p:spPr>
          <a:xfrm>
            <a:off x="4622908" y="2935224"/>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39632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3709413"/>
          </a:xfrm>
        </p:spPr>
        <p:txBody>
          <a:bodyPr/>
          <a:lstStyle>
            <a:lvl1pPr>
              <a:defRPr>
                <a:solidFill>
                  <a:schemeClr val="bg2">
                    <a:lumMod val="50000"/>
                  </a:schemeClr>
                </a:solidFill>
              </a:defRPr>
            </a:lvl1pPr>
            <a:lvl2pPr marL="800100" indent="-342900">
              <a:buFont typeface="Arial" panose="020B0604020202020204" pitchFamily="34" charset="0"/>
              <a:buChar char="•"/>
              <a:defRPr>
                <a:solidFill>
                  <a:schemeClr val="tx2"/>
                </a:solidFill>
              </a:defRPr>
            </a:lvl2pPr>
            <a:lvl3pPr>
              <a:defRPr>
                <a:solidFill>
                  <a:schemeClr val="accent4">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dirty="0"/>
              <a:t>Click to edit Master text styles</a:t>
            </a:r>
          </a:p>
          <a:p>
            <a:pPr lvl="1"/>
            <a:r>
              <a:rPr lang="en-US" dirty="0"/>
              <a:t>Second level</a:t>
            </a:r>
          </a:p>
          <a:p>
            <a:pPr lvl="2"/>
            <a:r>
              <a:rPr lang="en-US" dirty="0"/>
              <a:t>Third level</a:t>
            </a:r>
          </a:p>
        </p:txBody>
      </p:sp>
      <p:sp>
        <p:nvSpPr>
          <p:cNvPr id="6" name="Slide Number Placeholder 5"/>
          <p:cNvSpPr>
            <a:spLocks noGrp="1"/>
          </p:cNvSpPr>
          <p:nvPr>
            <p:ph type="sldNum" sz="quarter" idx="12"/>
          </p:nvPr>
        </p:nvSpPr>
        <p:spPr>
          <a:xfrm>
            <a:off x="8718176"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7" name="Title 6">
            <a:extLst>
              <a:ext uri="{FF2B5EF4-FFF2-40B4-BE49-F238E27FC236}">
                <a16:creationId xmlns:a16="http://schemas.microsoft.com/office/drawing/2014/main" id="{B013EF5F-86A6-4295-99E2-CC438E956E87}"/>
              </a:ext>
            </a:extLst>
          </p:cNvPr>
          <p:cNvSpPr>
            <a:spLocks noGrp="1"/>
          </p:cNvSpPr>
          <p:nvPr>
            <p:ph type="title"/>
          </p:nvPr>
        </p:nvSpPr>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84D0A2A5-F14B-4BA0-9123-678631840CCC}"/>
              </a:ext>
            </a:extLst>
          </p:cNvPr>
          <p:cNvSpPr>
            <a:spLocks noGrp="1"/>
          </p:cNvSpPr>
          <p:nvPr>
            <p:ph type="ftr" sz="quarter" idx="13"/>
          </p:nvPr>
        </p:nvSpPr>
        <p:spPr>
          <a:xfrm>
            <a:off x="838199" y="5625549"/>
            <a:ext cx="10515599" cy="196630"/>
          </a:xfrm>
        </p:spPr>
        <p:txBody>
          <a:bodyPr/>
          <a:lstStyle>
            <a:lvl1pPr algn="ctr">
              <a:defRPr/>
            </a:lvl1pPr>
          </a:lstStyle>
          <a:p>
            <a:endParaRPr lang="en-US" dirty="0"/>
          </a:p>
        </p:txBody>
      </p:sp>
      <p:sp>
        <p:nvSpPr>
          <p:cNvPr id="10" name="Text Placeholder 9">
            <a:extLst>
              <a:ext uri="{FF2B5EF4-FFF2-40B4-BE49-F238E27FC236}">
                <a16:creationId xmlns:a16="http://schemas.microsoft.com/office/drawing/2014/main" id="{97B69C9C-05C9-4B23-91E9-33C6D5B93E4E}"/>
              </a:ext>
            </a:extLst>
          </p:cNvPr>
          <p:cNvSpPr>
            <a:spLocks noGrp="1"/>
          </p:cNvSpPr>
          <p:nvPr>
            <p:ph type="body" sz="quarter" idx="14" hasCustomPrompt="1"/>
          </p:nvPr>
        </p:nvSpPr>
        <p:spPr>
          <a:xfrm>
            <a:off x="234950" y="914400"/>
            <a:ext cx="10515600" cy="217488"/>
          </a:xfrm>
        </p:spPr>
        <p:txBody>
          <a:bodyPr/>
          <a:lstStyle>
            <a:lvl1pPr marL="0" indent="0">
              <a:lnSpc>
                <a:spcPts val="1000"/>
              </a:lnSpc>
              <a:spcBef>
                <a:spcPts val="0"/>
              </a:spcBef>
              <a:buNone/>
              <a:defRPr sz="1400">
                <a:solidFill>
                  <a:schemeClr val="tx1"/>
                </a:solidFill>
              </a:defRPr>
            </a:lvl1pPr>
            <a:lvl2pPr marL="457200" indent="0">
              <a:buNone/>
              <a:defRPr/>
            </a:lvl2pPr>
          </a:lstStyle>
          <a:p>
            <a:pPr lvl="0"/>
            <a:r>
              <a:rPr lang="en-US" dirty="0"/>
              <a:t>CLICK TO EDIT MASTER TEXT STYLES</a:t>
            </a:r>
          </a:p>
        </p:txBody>
      </p:sp>
    </p:spTree>
    <p:extLst>
      <p:ext uri="{BB962C8B-B14F-4D97-AF65-F5344CB8AC3E}">
        <p14:creationId xmlns:p14="http://schemas.microsoft.com/office/powerpoint/2010/main" val="19592751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itle and Content - Dark">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B695870-4125-4AA4-B146-90FDEF3E6EA5}"/>
              </a:ext>
            </a:extLst>
          </p:cNvPr>
          <p:cNvSpPr/>
          <p:nvPr/>
        </p:nvSpPr>
        <p:spPr>
          <a:xfrm>
            <a:off x="0" y="1138199"/>
            <a:ext cx="12192000" cy="48149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6AE5CEAE-40E5-4A33-8A9E-2ABD649755EF}"/>
              </a:ext>
            </a:extLst>
          </p:cNvPr>
          <p:cNvSpPr/>
          <p:nvPr userDrawn="1"/>
        </p:nvSpPr>
        <p:spPr>
          <a:xfrm>
            <a:off x="0" y="1138199"/>
            <a:ext cx="12192000" cy="48149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4DA9D750-DB27-4FD1-A823-9134C0996165}"/>
              </a:ext>
            </a:extLst>
          </p:cNvPr>
          <p:cNvSpPr/>
          <p:nvPr/>
        </p:nvSpPr>
        <p:spPr>
          <a:xfrm>
            <a:off x="0" y="1138199"/>
            <a:ext cx="12192000" cy="48149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2">
            <a:extLst>
              <a:ext uri="{FF2B5EF4-FFF2-40B4-BE49-F238E27FC236}">
                <a16:creationId xmlns:a16="http://schemas.microsoft.com/office/drawing/2014/main" id="{040D78CD-5D8A-4F3C-B915-177EA7CC41D7}"/>
              </a:ext>
            </a:extLst>
          </p:cNvPr>
          <p:cNvSpPr>
            <a:spLocks noGrp="1"/>
          </p:cNvSpPr>
          <p:nvPr>
            <p:ph idx="1"/>
          </p:nvPr>
        </p:nvSpPr>
        <p:spPr>
          <a:xfrm>
            <a:off x="838200" y="1825625"/>
            <a:ext cx="10515600" cy="3823145"/>
          </a:xfrm>
          <a:prstGeom prst="rect">
            <a:avLst/>
          </a:prstGeom>
        </p:spPr>
        <p:txBody>
          <a:bodyPr vert="horz" lIns="91440" tIns="45720" rIns="91440" bIns="45720" rtlCol="0">
            <a:noAutofit/>
          </a:bodyPr>
          <a:lstStyle>
            <a:lvl1pPr>
              <a:defRPr>
                <a:solidFill>
                  <a:schemeClr val="bg1"/>
                </a:solidFill>
                <a:latin typeface="Lato" panose="020F0502020204030203" pitchFamily="34" charset="0"/>
              </a:defRPr>
            </a:lvl1pPr>
            <a:lvl2pPr>
              <a:defRPr>
                <a:solidFill>
                  <a:schemeClr val="accent4"/>
                </a:solidFill>
              </a:defRPr>
            </a:lvl2pPr>
            <a:lvl3pPr>
              <a:defRPr>
                <a:solidFill>
                  <a:schemeClr val="accent2">
                    <a:lumMod val="60000"/>
                    <a:lumOff val="40000"/>
                  </a:schemeClr>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7" name="Slide Number Placeholder 5">
            <a:extLst>
              <a:ext uri="{FF2B5EF4-FFF2-40B4-BE49-F238E27FC236}">
                <a16:creationId xmlns:a16="http://schemas.microsoft.com/office/drawing/2014/main" id="{C87F4E6D-474C-4239-9215-0B278B72F8BA}"/>
              </a:ext>
            </a:extLst>
          </p:cNvPr>
          <p:cNvSpPr txBox="1">
            <a:spLocks/>
          </p:cNvSpPr>
          <p:nvPr userDrawn="1"/>
        </p:nvSpPr>
        <p:spPr>
          <a:xfrm>
            <a:off x="8726520"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mtClean="0">
                <a:solidFill>
                  <a:schemeClr val="accent3">
                    <a:lumMod val="50000"/>
                  </a:schemeClr>
                </a:solidFill>
                <a:latin typeface="Lato" panose="020F0502020204030203" pitchFamily="34" charset="0"/>
              </a:rPr>
              <a:pPr/>
              <a:t>‹#›</a:t>
            </a:fld>
            <a:endParaRPr lang="en-US" dirty="0">
              <a:solidFill>
                <a:schemeClr val="accent3">
                  <a:lumMod val="50000"/>
                </a:schemeClr>
              </a:solidFill>
              <a:latin typeface="Lato" panose="020F0502020204030203" pitchFamily="34" charset="0"/>
            </a:endParaRPr>
          </a:p>
        </p:txBody>
      </p:sp>
      <p:cxnSp>
        <p:nvCxnSpPr>
          <p:cNvPr id="8" name="Straight Connector 7">
            <a:extLst>
              <a:ext uri="{FF2B5EF4-FFF2-40B4-BE49-F238E27FC236}">
                <a16:creationId xmlns:a16="http://schemas.microsoft.com/office/drawing/2014/main" id="{3CA2DDC3-46D4-469F-A502-2DFEBFF505BE}"/>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5E25C0B-4314-4C46-969B-9D4F6637DF24}"/>
              </a:ext>
            </a:extLst>
          </p:cNvPr>
          <p:cNvSpPr>
            <a:spLocks noGrp="1"/>
          </p:cNvSpPr>
          <p:nvPr>
            <p:ph type="title"/>
          </p:nvPr>
        </p:nvSpPr>
        <p:spPr/>
        <p:txBody>
          <a:bodyPr/>
          <a:lstStyle/>
          <a:p>
            <a:r>
              <a:rPr lang="en-US"/>
              <a:t>Click to edit Master title style</a:t>
            </a:r>
          </a:p>
        </p:txBody>
      </p:sp>
      <p:sp>
        <p:nvSpPr>
          <p:cNvPr id="3" name="Footer Placeholder 2">
            <a:extLst>
              <a:ext uri="{FF2B5EF4-FFF2-40B4-BE49-F238E27FC236}">
                <a16:creationId xmlns:a16="http://schemas.microsoft.com/office/drawing/2014/main" id="{53935F1C-81DA-4ABB-8F70-57A30E9D142B}"/>
              </a:ext>
            </a:extLst>
          </p:cNvPr>
          <p:cNvSpPr>
            <a:spLocks noGrp="1"/>
          </p:cNvSpPr>
          <p:nvPr>
            <p:ph type="ftr" sz="quarter" idx="10"/>
          </p:nvPr>
        </p:nvSpPr>
        <p:spPr/>
        <p:txBody>
          <a:bodyPr/>
          <a:lstStyle>
            <a:lvl1pPr>
              <a:defRPr>
                <a:solidFill>
                  <a:schemeClr val="bg1"/>
                </a:solidFill>
              </a:defRPr>
            </a:lvl1pPr>
          </a:lstStyle>
          <a:p>
            <a:endParaRPr lang="en-US" dirty="0"/>
          </a:p>
        </p:txBody>
      </p:sp>
      <p:cxnSp>
        <p:nvCxnSpPr>
          <p:cNvPr id="15" name="Straight Connector 14">
            <a:extLst>
              <a:ext uri="{FF2B5EF4-FFF2-40B4-BE49-F238E27FC236}">
                <a16:creationId xmlns:a16="http://schemas.microsoft.com/office/drawing/2014/main" id="{02A576AC-E33F-4533-BDEF-79D822840AA6}"/>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A58A0D0-815D-4172-8ED5-766410EBA5D5}"/>
              </a:ext>
            </a:extLst>
          </p:cNvPr>
          <p:cNvCxnSpPr/>
          <p:nvPr userDrawn="1"/>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76698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 Dark Screen">
    <p:spTree>
      <p:nvGrpSpPr>
        <p:cNvPr id="1" name=""/>
        <p:cNvGrpSpPr/>
        <p:nvPr/>
      </p:nvGrpSpPr>
      <p:grpSpPr>
        <a:xfrm>
          <a:off x="0" y="0"/>
          <a:ext cx="0" cy="0"/>
          <a:chOff x="0" y="0"/>
          <a:chExt cx="0" cy="0"/>
        </a:xfrm>
      </p:grpSpPr>
      <p:pic>
        <p:nvPicPr>
          <p:cNvPr id="20" name="Picture 19" descr="A picture containing text&#10;&#10;Description automatically generated">
            <a:extLst>
              <a:ext uri="{FF2B5EF4-FFF2-40B4-BE49-F238E27FC236}">
                <a16:creationId xmlns:a16="http://schemas.microsoft.com/office/drawing/2014/main" id="{426924FD-86AE-487B-AB35-468C36B7EC2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6" t="13844" b="27733"/>
          <a:stretch/>
        </p:blipFill>
        <p:spPr>
          <a:xfrm>
            <a:off x="12961" y="1132076"/>
            <a:ext cx="12192001" cy="4814926"/>
          </a:xfrm>
          <a:prstGeom prst="rect">
            <a:avLst/>
          </a:prstGeom>
        </p:spPr>
      </p:pic>
      <p:sp>
        <p:nvSpPr>
          <p:cNvPr id="4" name="Rectangle 3">
            <a:extLst>
              <a:ext uri="{FF2B5EF4-FFF2-40B4-BE49-F238E27FC236}">
                <a16:creationId xmlns:a16="http://schemas.microsoft.com/office/drawing/2014/main" id="{4DA9D750-DB27-4FD1-A823-9134C0996165}"/>
              </a:ext>
            </a:extLst>
          </p:cNvPr>
          <p:cNvSpPr/>
          <p:nvPr/>
        </p:nvSpPr>
        <p:spPr>
          <a:xfrm>
            <a:off x="12962" y="1143379"/>
            <a:ext cx="12192000" cy="4814926"/>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A picture containing text&#10;&#10;Description automatically generated">
            <a:extLst>
              <a:ext uri="{FF2B5EF4-FFF2-40B4-BE49-F238E27FC236}">
                <a16:creationId xmlns:a16="http://schemas.microsoft.com/office/drawing/2014/main" id="{3F1B14DE-A496-4AF6-8536-40EA92759C2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6" t="13844" b="27733"/>
          <a:stretch/>
        </p:blipFill>
        <p:spPr>
          <a:xfrm>
            <a:off x="12961" y="1132076"/>
            <a:ext cx="12192001" cy="4814926"/>
          </a:xfrm>
          <a:prstGeom prst="rect">
            <a:avLst/>
          </a:prstGeom>
        </p:spPr>
      </p:pic>
      <p:sp>
        <p:nvSpPr>
          <p:cNvPr id="22" name="Rectangle 21">
            <a:extLst>
              <a:ext uri="{FF2B5EF4-FFF2-40B4-BE49-F238E27FC236}">
                <a16:creationId xmlns:a16="http://schemas.microsoft.com/office/drawing/2014/main" id="{C8BA4A92-761F-494F-A415-ED330570D1CC}"/>
              </a:ext>
            </a:extLst>
          </p:cNvPr>
          <p:cNvSpPr/>
          <p:nvPr/>
        </p:nvSpPr>
        <p:spPr>
          <a:xfrm>
            <a:off x="12962" y="1143379"/>
            <a:ext cx="12192000" cy="4814926"/>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descr="A picture containing text&#10;&#10;Description automatically generated">
            <a:extLst>
              <a:ext uri="{FF2B5EF4-FFF2-40B4-BE49-F238E27FC236}">
                <a16:creationId xmlns:a16="http://schemas.microsoft.com/office/drawing/2014/main" id="{4392054F-35D2-4886-899A-EAC2E8C7B54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256" t="13844" b="27733"/>
          <a:stretch/>
        </p:blipFill>
        <p:spPr>
          <a:xfrm>
            <a:off x="12961" y="1132076"/>
            <a:ext cx="12192001" cy="4814926"/>
          </a:xfrm>
          <a:prstGeom prst="rect">
            <a:avLst/>
          </a:prstGeom>
        </p:spPr>
      </p:pic>
      <p:sp>
        <p:nvSpPr>
          <p:cNvPr id="31" name="Rectangle 30">
            <a:extLst>
              <a:ext uri="{FF2B5EF4-FFF2-40B4-BE49-F238E27FC236}">
                <a16:creationId xmlns:a16="http://schemas.microsoft.com/office/drawing/2014/main" id="{012C0EC8-DE4A-4DC2-B94B-4E15D540C1CF}"/>
              </a:ext>
            </a:extLst>
          </p:cNvPr>
          <p:cNvSpPr/>
          <p:nvPr userDrawn="1"/>
        </p:nvSpPr>
        <p:spPr>
          <a:xfrm>
            <a:off x="12962" y="1143379"/>
            <a:ext cx="12192000" cy="4814926"/>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8718176"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cxnSp>
        <p:nvCxnSpPr>
          <p:cNvPr id="8" name="Straight Connector 7">
            <a:extLst>
              <a:ext uri="{FF2B5EF4-FFF2-40B4-BE49-F238E27FC236}">
                <a16:creationId xmlns:a16="http://schemas.microsoft.com/office/drawing/2014/main" id="{3CA2DDC3-46D4-469F-A502-2DFEBFF505BE}"/>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EC61E54-5FF4-4714-BBE4-E0C43C220417}"/>
              </a:ext>
            </a:extLst>
          </p:cNvPr>
          <p:cNvSpPr>
            <a:spLocks noGrp="1"/>
          </p:cNvSpPr>
          <p:nvPr>
            <p:ph type="title"/>
          </p:nvPr>
        </p:nvSpPr>
        <p:spPr>
          <a:xfrm>
            <a:off x="234355" y="317726"/>
            <a:ext cx="11704127" cy="696065"/>
          </a:xfrm>
        </p:spPr>
        <p:txBody>
          <a:bodyPr/>
          <a:lstStyle/>
          <a:p>
            <a:r>
              <a:rPr lang="en-US"/>
              <a:t>Click to edit Master title style</a:t>
            </a:r>
          </a:p>
        </p:txBody>
      </p:sp>
      <p:cxnSp>
        <p:nvCxnSpPr>
          <p:cNvPr id="23" name="Straight Connector 22">
            <a:extLst>
              <a:ext uri="{FF2B5EF4-FFF2-40B4-BE49-F238E27FC236}">
                <a16:creationId xmlns:a16="http://schemas.microsoft.com/office/drawing/2014/main" id="{002383B0-D825-4F67-804B-46A901F4925C}"/>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B4C0F9D-AEA8-43AB-B970-31F061A399EE}"/>
              </a:ext>
            </a:extLst>
          </p:cNvPr>
          <p:cNvCxnSpPr/>
          <p:nvPr userDrawn="1"/>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sp>
        <p:nvSpPr>
          <p:cNvPr id="16" name="Text Placeholder 2">
            <a:extLst>
              <a:ext uri="{FF2B5EF4-FFF2-40B4-BE49-F238E27FC236}">
                <a16:creationId xmlns:a16="http://schemas.microsoft.com/office/drawing/2014/main" id="{B9AD96E0-B0CF-420A-A21F-D8104B15BEB3}"/>
              </a:ext>
            </a:extLst>
          </p:cNvPr>
          <p:cNvSpPr>
            <a:spLocks noGrp="1"/>
          </p:cNvSpPr>
          <p:nvPr>
            <p:ph idx="1"/>
          </p:nvPr>
        </p:nvSpPr>
        <p:spPr>
          <a:xfrm>
            <a:off x="838200" y="1825625"/>
            <a:ext cx="10515600" cy="3823145"/>
          </a:xfrm>
          <a:prstGeom prst="rect">
            <a:avLst/>
          </a:prstGeom>
        </p:spPr>
        <p:txBody>
          <a:bodyPr vert="horz" lIns="91440" tIns="45720" rIns="91440" bIns="45720" rtlCol="0">
            <a:noAutofit/>
          </a:bodyPr>
          <a:lstStyle>
            <a:lvl1pPr>
              <a:defRPr>
                <a:solidFill>
                  <a:schemeClr val="bg1"/>
                </a:solidFill>
              </a:defRPr>
            </a:lvl1pPr>
            <a:lvl2pPr>
              <a:defRPr>
                <a:solidFill>
                  <a:schemeClr val="accent4"/>
                </a:solidFill>
              </a:defRPr>
            </a:lvl2pPr>
            <a:lvl3pPr>
              <a:defRPr>
                <a:solidFill>
                  <a:schemeClr val="accent2">
                    <a:lumMod val="60000"/>
                    <a:lumOff val="40000"/>
                  </a:schemeClr>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3" name="Footer Placeholder 2">
            <a:extLst>
              <a:ext uri="{FF2B5EF4-FFF2-40B4-BE49-F238E27FC236}">
                <a16:creationId xmlns:a16="http://schemas.microsoft.com/office/drawing/2014/main" id="{F275ECE5-ED37-4E36-AC2E-BB9C0DF17721}"/>
              </a:ext>
            </a:extLst>
          </p:cNvPr>
          <p:cNvSpPr>
            <a:spLocks noGrp="1"/>
          </p:cNvSpPr>
          <p:nvPr>
            <p:ph type="ftr" sz="quarter" idx="13"/>
          </p:nvPr>
        </p:nvSpPr>
        <p:spPr/>
        <p:txBody>
          <a:bodyPr/>
          <a:lstStyle>
            <a:lvl1pPr>
              <a:defRPr>
                <a:solidFill>
                  <a:schemeClr val="bg1"/>
                </a:solidFill>
              </a:defRPr>
            </a:lvl1pPr>
          </a:lstStyle>
          <a:p>
            <a:endParaRPr lang="en-US" dirty="0"/>
          </a:p>
        </p:txBody>
      </p:sp>
    </p:spTree>
    <p:extLst>
      <p:ext uri="{BB962C8B-B14F-4D97-AF65-F5344CB8AC3E}">
        <p14:creationId xmlns:p14="http://schemas.microsoft.com/office/powerpoint/2010/main" val="3042948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Two Column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083206" cy="3796962"/>
          </a:xfrm>
        </p:spPr>
        <p:txBody>
          <a:bodyPr/>
          <a:lstStyle>
            <a:lvl2pPr>
              <a:defRPr/>
            </a:lvl2pPr>
            <a:lvl3pPr>
              <a:defRPr/>
            </a:lvl3pPr>
          </a:lstStyle>
          <a:p>
            <a:pPr lvl="0"/>
            <a:r>
              <a:rPr lang="en-US"/>
              <a:t>Click to edit Master text styles</a:t>
            </a:r>
          </a:p>
          <a:p>
            <a:pPr lvl="1"/>
            <a:r>
              <a:rPr lang="en-US"/>
              <a:t>Second level</a:t>
            </a:r>
          </a:p>
          <a:p>
            <a:pPr lvl="2"/>
            <a:r>
              <a:rPr lang="en-US"/>
              <a:t>Third level</a:t>
            </a:r>
          </a:p>
        </p:txBody>
      </p:sp>
      <p:sp>
        <p:nvSpPr>
          <p:cNvPr id="4" name="Content Placeholder 3"/>
          <p:cNvSpPr>
            <a:spLocks noGrp="1"/>
          </p:cNvSpPr>
          <p:nvPr>
            <p:ph sz="half" idx="2"/>
          </p:nvPr>
        </p:nvSpPr>
        <p:spPr>
          <a:xfrm>
            <a:off x="6172200" y="1825625"/>
            <a:ext cx="5181600" cy="3796962"/>
          </a:xfrm>
        </p:spPr>
        <p:txBody>
          <a:bodyPr/>
          <a:lstStyle>
            <a:lvl2pPr>
              <a:defRPr/>
            </a:lvl2pPr>
          </a:lstStyle>
          <a:p>
            <a:pPr lvl="0"/>
            <a:r>
              <a:rPr lang="en-US"/>
              <a:t>Click to edit Master text styles</a:t>
            </a:r>
          </a:p>
          <a:p>
            <a:pPr lvl="1"/>
            <a:r>
              <a:rPr lang="en-US"/>
              <a:t>Second level</a:t>
            </a:r>
          </a:p>
          <a:p>
            <a:pPr lvl="2"/>
            <a:r>
              <a:rPr lang="en-US"/>
              <a:t>Third level</a:t>
            </a:r>
          </a:p>
        </p:txBody>
      </p:sp>
      <p:sp>
        <p:nvSpPr>
          <p:cNvPr id="7" name="Slide Number Placeholder 6"/>
          <p:cNvSpPr>
            <a:spLocks noGrp="1"/>
          </p:cNvSpPr>
          <p:nvPr>
            <p:ph type="sldNum" sz="quarter" idx="12"/>
          </p:nvPr>
        </p:nvSpPr>
        <p:spPr>
          <a:xfrm>
            <a:off x="8726520"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2" name="Title 1">
            <a:extLst>
              <a:ext uri="{FF2B5EF4-FFF2-40B4-BE49-F238E27FC236}">
                <a16:creationId xmlns:a16="http://schemas.microsoft.com/office/drawing/2014/main" id="{59D11AD1-4887-46AF-A29A-E8C88F708F8C}"/>
              </a:ext>
            </a:extLst>
          </p:cNvPr>
          <p:cNvSpPr>
            <a:spLocks noGrp="1"/>
          </p:cNvSpPr>
          <p:nvPr>
            <p:ph type="title"/>
          </p:nvPr>
        </p:nvSpPr>
        <p:spPr>
          <a:xfrm>
            <a:off x="234356" y="317726"/>
            <a:ext cx="11704130" cy="696065"/>
          </a:xfrm>
        </p:spPr>
        <p:txBody>
          <a:bodyPr/>
          <a:lstStyle/>
          <a:p>
            <a:r>
              <a:rPr lang="en-US"/>
              <a:t>Click to edit Master title style</a:t>
            </a:r>
          </a:p>
        </p:txBody>
      </p:sp>
      <p:sp>
        <p:nvSpPr>
          <p:cNvPr id="5" name="Footer Placeholder 4">
            <a:extLst>
              <a:ext uri="{FF2B5EF4-FFF2-40B4-BE49-F238E27FC236}">
                <a16:creationId xmlns:a16="http://schemas.microsoft.com/office/drawing/2014/main" id="{CA920B6D-553E-46E7-B501-B7C9CD510E6E}"/>
              </a:ext>
            </a:extLst>
          </p:cNvPr>
          <p:cNvSpPr>
            <a:spLocks noGrp="1"/>
          </p:cNvSpPr>
          <p:nvPr>
            <p:ph type="ftr" sz="quarter" idx="13"/>
          </p:nvPr>
        </p:nvSpPr>
        <p:spPr/>
        <p:txBody>
          <a:bodyPr/>
          <a:lstStyle/>
          <a:p>
            <a:endParaRPr lang="en-US" dirty="0"/>
          </a:p>
        </p:txBody>
      </p:sp>
    </p:spTree>
    <p:extLst>
      <p:ext uri="{BB962C8B-B14F-4D97-AF65-F5344CB8AC3E}">
        <p14:creationId xmlns:p14="http://schemas.microsoft.com/office/powerpoint/2010/main" val="4035512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2/3 Content ">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D9694A6-8C4B-4B16-B94E-1580F6923968}"/>
              </a:ext>
            </a:extLst>
          </p:cNvPr>
          <p:cNvSpPr/>
          <p:nvPr userDrawn="1"/>
        </p:nvSpPr>
        <p:spPr>
          <a:xfrm>
            <a:off x="4258492" y="0"/>
            <a:ext cx="7933508"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ooter Placeholder 2">
            <a:extLst>
              <a:ext uri="{FF2B5EF4-FFF2-40B4-BE49-F238E27FC236}">
                <a16:creationId xmlns:a16="http://schemas.microsoft.com/office/drawing/2014/main" id="{B430C6F7-9C62-4258-93C8-3DC67DE4D766}"/>
              </a:ext>
            </a:extLst>
          </p:cNvPr>
          <p:cNvSpPr>
            <a:spLocks noGrp="1"/>
          </p:cNvSpPr>
          <p:nvPr>
            <p:ph type="ftr" sz="quarter" idx="14"/>
          </p:nvPr>
        </p:nvSpPr>
        <p:spPr>
          <a:xfrm>
            <a:off x="4668839" y="6264496"/>
            <a:ext cx="7235824" cy="307574"/>
          </a:xfrm>
        </p:spPr>
        <p:txBody>
          <a:bodyPr/>
          <a:lstStyle/>
          <a:p>
            <a:endParaRPr lang="en-US" dirty="0"/>
          </a:p>
        </p:txBody>
      </p:sp>
      <p:pic>
        <p:nvPicPr>
          <p:cNvPr id="14" name="Picture 13" descr="Icon&#10;&#10;Description automatically generated">
            <a:extLst>
              <a:ext uri="{FF2B5EF4-FFF2-40B4-BE49-F238E27FC236}">
                <a16:creationId xmlns:a16="http://schemas.microsoft.com/office/drawing/2014/main" id="{0D9ED90F-6487-4ACE-AF0D-FBD1C0D3324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534775" y="6157666"/>
            <a:ext cx="554732" cy="547481"/>
          </a:xfrm>
          <a:prstGeom prst="rect">
            <a:avLst/>
          </a:prstGeom>
        </p:spPr>
      </p:pic>
      <p:cxnSp>
        <p:nvCxnSpPr>
          <p:cNvPr id="10" name="Straight Connector 9">
            <a:extLst>
              <a:ext uri="{FF2B5EF4-FFF2-40B4-BE49-F238E27FC236}">
                <a16:creationId xmlns:a16="http://schemas.microsoft.com/office/drawing/2014/main" id="{4B1EC71B-ED17-45BF-A949-693253AB2E37}"/>
              </a:ext>
            </a:extLst>
          </p:cNvPr>
          <p:cNvCxnSpPr/>
          <p:nvPr/>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11" name="Slide Number Placeholder 5">
            <a:extLst>
              <a:ext uri="{FF2B5EF4-FFF2-40B4-BE49-F238E27FC236}">
                <a16:creationId xmlns:a16="http://schemas.microsoft.com/office/drawing/2014/main" id="{D8618B23-A3C2-411D-9DE7-2061FF24A04C}"/>
              </a:ext>
            </a:extLst>
          </p:cNvPr>
          <p:cNvSpPr txBox="1">
            <a:spLocks/>
          </p:cNvSpPr>
          <p:nvPr userDrawn="1"/>
        </p:nvSpPr>
        <p:spPr>
          <a:xfrm>
            <a:off x="8726520"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z="1200" smtClean="0">
                <a:solidFill>
                  <a:schemeClr val="accent3">
                    <a:lumMod val="50000"/>
                  </a:schemeClr>
                </a:solidFill>
                <a:latin typeface="Lato" panose="020F0502020204030203" pitchFamily="34" charset="0"/>
              </a:rPr>
              <a:pPr/>
              <a:t>‹#›</a:t>
            </a:fld>
            <a:endParaRPr lang="en-US" sz="1200" dirty="0">
              <a:solidFill>
                <a:schemeClr val="accent3">
                  <a:lumMod val="50000"/>
                </a:schemeClr>
              </a:solidFill>
              <a:latin typeface="Lato" panose="020F0502020204030203" pitchFamily="34" charset="0"/>
            </a:endParaRPr>
          </a:p>
        </p:txBody>
      </p:sp>
      <p:cxnSp>
        <p:nvCxnSpPr>
          <p:cNvPr id="13" name="Straight Connector 12">
            <a:extLst>
              <a:ext uri="{FF2B5EF4-FFF2-40B4-BE49-F238E27FC236}">
                <a16:creationId xmlns:a16="http://schemas.microsoft.com/office/drawing/2014/main" id="{AA75E743-6869-4603-B881-E4D57FF8934C}"/>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B2EF60B-7EE9-4B20-8610-AEE9E9586BBE}"/>
              </a:ext>
            </a:extLst>
          </p:cNvPr>
          <p:cNvSpPr>
            <a:spLocks noGrp="1"/>
          </p:cNvSpPr>
          <p:nvPr>
            <p:ph type="body" sz="quarter" idx="13"/>
          </p:nvPr>
        </p:nvSpPr>
        <p:spPr>
          <a:xfrm>
            <a:off x="411163" y="2023353"/>
            <a:ext cx="3460750" cy="4001992"/>
          </a:xfrm>
        </p:spPr>
        <p:txBody>
          <a:bodyPr/>
          <a:lstStyle>
            <a:lvl2pPr>
              <a:defRPr/>
            </a:lvl2pPr>
          </a:lstStyle>
          <a:p>
            <a:pPr lvl="0"/>
            <a:r>
              <a:rPr lang="en-US" dirty="0"/>
              <a:t>Click to edit Master text styles</a:t>
            </a:r>
          </a:p>
          <a:p>
            <a:pPr lvl="1"/>
            <a:r>
              <a:rPr lang="en-US" dirty="0"/>
              <a:t>Second level</a:t>
            </a:r>
          </a:p>
          <a:p>
            <a:pPr lvl="2"/>
            <a:r>
              <a:rPr lang="en-US" dirty="0"/>
              <a:t>Third level</a:t>
            </a:r>
          </a:p>
        </p:txBody>
      </p:sp>
      <p:sp>
        <p:nvSpPr>
          <p:cNvPr id="2" name="Title 1">
            <a:extLst>
              <a:ext uri="{FF2B5EF4-FFF2-40B4-BE49-F238E27FC236}">
                <a16:creationId xmlns:a16="http://schemas.microsoft.com/office/drawing/2014/main" id="{AB859E65-7B12-4C72-9C23-E06A358ABDB7}"/>
              </a:ext>
            </a:extLst>
          </p:cNvPr>
          <p:cNvSpPr>
            <a:spLocks noGrp="1"/>
          </p:cNvSpPr>
          <p:nvPr>
            <p:ph type="title"/>
          </p:nvPr>
        </p:nvSpPr>
        <p:spPr>
          <a:xfrm>
            <a:off x="234357" y="317726"/>
            <a:ext cx="3771114" cy="814349"/>
          </a:xfrm>
        </p:spPr>
        <p:txBody>
          <a:bodyPr anchor="ctr" anchorCtr="0"/>
          <a:lstStyle/>
          <a:p>
            <a:r>
              <a:rPr lang="en-US" dirty="0"/>
              <a:t>Click to edit Master title style</a:t>
            </a:r>
          </a:p>
        </p:txBody>
      </p:sp>
      <p:sp>
        <p:nvSpPr>
          <p:cNvPr id="7" name="Content Placeholder 6">
            <a:extLst>
              <a:ext uri="{FF2B5EF4-FFF2-40B4-BE49-F238E27FC236}">
                <a16:creationId xmlns:a16="http://schemas.microsoft.com/office/drawing/2014/main" id="{D6C2DA07-8F40-4604-881B-148BBC37FBC3}"/>
              </a:ext>
            </a:extLst>
          </p:cNvPr>
          <p:cNvSpPr>
            <a:spLocks noGrp="1"/>
          </p:cNvSpPr>
          <p:nvPr>
            <p:ph sz="quarter" idx="16"/>
          </p:nvPr>
        </p:nvSpPr>
        <p:spPr>
          <a:xfrm>
            <a:off x="4668838" y="317500"/>
            <a:ext cx="7235825" cy="5624513"/>
          </a:xfrm>
        </p:spPr>
        <p:txBody>
          <a:bodyPr/>
          <a:lstStyle/>
          <a:p>
            <a:pPr lvl="0"/>
            <a:r>
              <a:rPr lang="en-US" dirty="0"/>
              <a:t>Click to edit Master text styles</a:t>
            </a:r>
          </a:p>
          <a:p>
            <a:pPr lvl="1"/>
            <a:r>
              <a:rPr lang="en-US" dirty="0"/>
              <a:t>Second level</a:t>
            </a:r>
          </a:p>
          <a:p>
            <a:pPr lvl="2"/>
            <a:r>
              <a:rPr lang="en-US" dirty="0"/>
              <a:t>Third level</a:t>
            </a:r>
          </a:p>
        </p:txBody>
      </p:sp>
      <p:cxnSp>
        <p:nvCxnSpPr>
          <p:cNvPr id="17" name="Straight Connector 16">
            <a:extLst>
              <a:ext uri="{FF2B5EF4-FFF2-40B4-BE49-F238E27FC236}">
                <a16:creationId xmlns:a16="http://schemas.microsoft.com/office/drawing/2014/main" id="{E3B94F6E-8AC7-4DEE-B016-B016114EC44F}"/>
              </a:ext>
            </a:extLst>
          </p:cNvPr>
          <p:cNvCxnSpPr/>
          <p:nvPr/>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0C811B-C733-457E-B103-41FEA1F05ACE}"/>
              </a:ext>
            </a:extLst>
          </p:cNvPr>
          <p:cNvCxnSpPr/>
          <p:nvPr userDrawn="1"/>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723599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2/3 Content Dark">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3B72DD6-BF35-4E48-A858-9840A8C7D4AB}"/>
              </a:ext>
            </a:extLst>
          </p:cNvPr>
          <p:cNvSpPr/>
          <p:nvPr/>
        </p:nvSpPr>
        <p:spPr>
          <a:xfrm>
            <a:off x="0" y="0"/>
            <a:ext cx="42062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06664C2-91DE-45ED-8977-F0699DE3D61F}"/>
              </a:ext>
            </a:extLst>
          </p:cNvPr>
          <p:cNvSpPr/>
          <p:nvPr userDrawn="1"/>
        </p:nvSpPr>
        <p:spPr>
          <a:xfrm>
            <a:off x="0" y="0"/>
            <a:ext cx="42062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47599C2-7DF1-4108-9265-628F65587443}"/>
              </a:ext>
            </a:extLst>
          </p:cNvPr>
          <p:cNvSpPr/>
          <p:nvPr/>
        </p:nvSpPr>
        <p:spPr>
          <a:xfrm>
            <a:off x="0" y="0"/>
            <a:ext cx="42062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Icon&#10;&#10;Description automatically generated">
            <a:extLst>
              <a:ext uri="{FF2B5EF4-FFF2-40B4-BE49-F238E27FC236}">
                <a16:creationId xmlns:a16="http://schemas.microsoft.com/office/drawing/2014/main" id="{033AFB2A-EEC5-456C-9128-67CE9436613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664885" y="6298124"/>
            <a:ext cx="274702" cy="274702"/>
          </a:xfrm>
          <a:prstGeom prst="rect">
            <a:avLst/>
          </a:prstGeom>
        </p:spPr>
      </p:pic>
      <p:cxnSp>
        <p:nvCxnSpPr>
          <p:cNvPr id="20" name="Straight Connector 19">
            <a:extLst>
              <a:ext uri="{FF2B5EF4-FFF2-40B4-BE49-F238E27FC236}">
                <a16:creationId xmlns:a16="http://schemas.microsoft.com/office/drawing/2014/main" id="{E141EBF0-4C5C-442C-9BD7-5A26748A412F}"/>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pic>
        <p:nvPicPr>
          <p:cNvPr id="21" name="Picture 20" descr="Icon&#10;&#10;Description automatically generated">
            <a:extLst>
              <a:ext uri="{FF2B5EF4-FFF2-40B4-BE49-F238E27FC236}">
                <a16:creationId xmlns:a16="http://schemas.microsoft.com/office/drawing/2014/main" id="{02F2DD7A-750C-4E57-B612-01C36B2E089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534775" y="6157666"/>
            <a:ext cx="554732" cy="547481"/>
          </a:xfrm>
          <a:prstGeom prst="rect">
            <a:avLst/>
          </a:prstGeom>
        </p:spPr>
      </p:pic>
      <p:cxnSp>
        <p:nvCxnSpPr>
          <p:cNvPr id="23" name="Straight Connector 22">
            <a:extLst>
              <a:ext uri="{FF2B5EF4-FFF2-40B4-BE49-F238E27FC236}">
                <a16:creationId xmlns:a16="http://schemas.microsoft.com/office/drawing/2014/main" id="{58815598-BFCA-41B2-8AA5-89E233272D53}"/>
              </a:ext>
            </a:extLst>
          </p:cNvPr>
          <p:cNvCxnSpPr/>
          <p:nvPr/>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11" name="Content Placeholder 5">
            <a:extLst>
              <a:ext uri="{FF2B5EF4-FFF2-40B4-BE49-F238E27FC236}">
                <a16:creationId xmlns:a16="http://schemas.microsoft.com/office/drawing/2014/main" id="{E9207463-070D-4073-869D-EF018B5EC7DF}"/>
              </a:ext>
            </a:extLst>
          </p:cNvPr>
          <p:cNvSpPr>
            <a:spLocks noGrp="1"/>
          </p:cNvSpPr>
          <p:nvPr>
            <p:ph idx="1"/>
          </p:nvPr>
        </p:nvSpPr>
        <p:spPr>
          <a:xfrm>
            <a:off x="4643208" y="323849"/>
            <a:ext cx="7137085" cy="5701496"/>
          </a:xfrm>
        </p:spPr>
        <p:txBody>
          <a:bodyPr/>
          <a:lstStyle>
            <a:lvl1pPr marL="0" indent="0">
              <a:buNone/>
              <a:defRPr/>
            </a:lvl1pPr>
          </a:lstStyle>
          <a:p>
            <a:pPr lvl="0"/>
            <a:r>
              <a:rPr lang="en-US" dirty="0"/>
              <a:t>Click to edit Master text styles</a:t>
            </a:r>
          </a:p>
          <a:p>
            <a:pPr lvl="1"/>
            <a:r>
              <a:rPr lang="en-US" dirty="0"/>
              <a:t>Second level</a:t>
            </a:r>
          </a:p>
          <a:p>
            <a:pPr lvl="2"/>
            <a:r>
              <a:rPr lang="en-US" dirty="0"/>
              <a:t>Third level</a:t>
            </a:r>
          </a:p>
        </p:txBody>
      </p:sp>
      <p:cxnSp>
        <p:nvCxnSpPr>
          <p:cNvPr id="16" name="Straight Connector 15">
            <a:extLst>
              <a:ext uri="{FF2B5EF4-FFF2-40B4-BE49-F238E27FC236}">
                <a16:creationId xmlns:a16="http://schemas.microsoft.com/office/drawing/2014/main" id="{BC18592F-6BC7-4176-9226-F284B8582EDB}"/>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C8EFC59-B0B4-4DF8-81CE-CB9EB8C3F148}"/>
              </a:ext>
            </a:extLst>
          </p:cNvPr>
          <p:cNvCxnSpPr/>
          <p:nvPr/>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A8B4A81-40D9-4DE6-9FAD-70B467914C4D}"/>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A3D8F97-B76F-489E-A9D6-4053F571DF15}"/>
              </a:ext>
            </a:extLst>
          </p:cNvPr>
          <p:cNvCxnSpPr/>
          <p:nvPr userDrawn="1"/>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30" name="Text Placeholder 15">
            <a:extLst>
              <a:ext uri="{FF2B5EF4-FFF2-40B4-BE49-F238E27FC236}">
                <a16:creationId xmlns:a16="http://schemas.microsoft.com/office/drawing/2014/main" id="{BC2EAF37-00E0-43FE-AAE1-EB4E7B4D8ABD}"/>
              </a:ext>
            </a:extLst>
          </p:cNvPr>
          <p:cNvSpPr>
            <a:spLocks noGrp="1"/>
          </p:cNvSpPr>
          <p:nvPr>
            <p:ph type="body" sz="quarter" idx="14"/>
          </p:nvPr>
        </p:nvSpPr>
        <p:spPr>
          <a:xfrm>
            <a:off x="411163" y="2023353"/>
            <a:ext cx="3460750" cy="4001992"/>
          </a:xfrm>
        </p:spPr>
        <p:txBody>
          <a:bodyPr/>
          <a:lstStyle>
            <a:lvl1pPr>
              <a:defRPr>
                <a:solidFill>
                  <a:schemeClr val="bg1"/>
                </a:solidFill>
              </a:defRPr>
            </a:lvl1pPr>
            <a:lvl2pPr>
              <a:defRPr>
                <a:solidFill>
                  <a:schemeClr val="accent4"/>
                </a:solidFill>
              </a:defRPr>
            </a:lvl2pPr>
            <a:lvl3pPr>
              <a:defRPr>
                <a:solidFill>
                  <a:schemeClr val="accent2">
                    <a:lumMod val="60000"/>
                    <a:lumOff val="40000"/>
                  </a:schemeClr>
                </a:solidFill>
              </a:defRPr>
            </a:lvl3pPr>
          </a:lstStyle>
          <a:p>
            <a:pPr lvl="0"/>
            <a:r>
              <a:rPr lang="en-US" dirty="0"/>
              <a:t>Click to edit Master text styles</a:t>
            </a:r>
          </a:p>
          <a:p>
            <a:pPr lvl="1"/>
            <a:r>
              <a:rPr lang="en-US" dirty="0"/>
              <a:t>Second level</a:t>
            </a:r>
          </a:p>
          <a:p>
            <a:pPr lvl="2"/>
            <a:r>
              <a:rPr lang="en-US" dirty="0"/>
              <a:t>Third level</a:t>
            </a:r>
          </a:p>
        </p:txBody>
      </p:sp>
      <p:sp>
        <p:nvSpPr>
          <p:cNvPr id="32" name="Slide Number Placeholder 5">
            <a:extLst>
              <a:ext uri="{FF2B5EF4-FFF2-40B4-BE49-F238E27FC236}">
                <a16:creationId xmlns:a16="http://schemas.microsoft.com/office/drawing/2014/main" id="{D964C4E7-4636-4FED-B1D3-FDF153E61DBE}"/>
              </a:ext>
            </a:extLst>
          </p:cNvPr>
          <p:cNvSpPr>
            <a:spLocks noGrp="1"/>
          </p:cNvSpPr>
          <p:nvPr>
            <p:ph type="sldNum" sz="quarter" idx="12"/>
          </p:nvPr>
        </p:nvSpPr>
        <p:spPr>
          <a:xfrm>
            <a:off x="8718176"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2" name="Footer Placeholder 1">
            <a:extLst>
              <a:ext uri="{FF2B5EF4-FFF2-40B4-BE49-F238E27FC236}">
                <a16:creationId xmlns:a16="http://schemas.microsoft.com/office/drawing/2014/main" id="{C6C874FC-12AF-4EDB-AA1B-78AFFC0E0BDF}"/>
              </a:ext>
            </a:extLst>
          </p:cNvPr>
          <p:cNvSpPr>
            <a:spLocks noGrp="1"/>
          </p:cNvSpPr>
          <p:nvPr>
            <p:ph type="ftr" sz="quarter" idx="15"/>
          </p:nvPr>
        </p:nvSpPr>
        <p:spPr>
          <a:xfrm>
            <a:off x="4643208" y="6265252"/>
            <a:ext cx="6862992" cy="307574"/>
          </a:xfrm>
        </p:spPr>
        <p:txBody>
          <a:bodyPr/>
          <a:lstStyle>
            <a:lvl1pPr>
              <a:defRPr>
                <a:solidFill>
                  <a:schemeClr val="accent3">
                    <a:lumMod val="50000"/>
                  </a:schemeClr>
                </a:solidFill>
              </a:defRPr>
            </a:lvl1pPr>
          </a:lstStyle>
          <a:p>
            <a:endParaRPr lang="en-US" dirty="0"/>
          </a:p>
        </p:txBody>
      </p:sp>
      <p:sp>
        <p:nvSpPr>
          <p:cNvPr id="4" name="Text Placeholder 3">
            <a:extLst>
              <a:ext uri="{FF2B5EF4-FFF2-40B4-BE49-F238E27FC236}">
                <a16:creationId xmlns:a16="http://schemas.microsoft.com/office/drawing/2014/main" id="{8E484C4A-4EBD-4E4B-8504-FA89FB9D4EC3}"/>
              </a:ext>
            </a:extLst>
          </p:cNvPr>
          <p:cNvSpPr>
            <a:spLocks noGrp="1"/>
          </p:cNvSpPr>
          <p:nvPr>
            <p:ph type="body" sz="quarter" idx="16"/>
          </p:nvPr>
        </p:nvSpPr>
        <p:spPr>
          <a:xfrm>
            <a:off x="255588" y="332663"/>
            <a:ext cx="3616325" cy="814388"/>
          </a:xfrm>
        </p:spPr>
        <p:txBody>
          <a:bodyPr anchor="ctr" anchorCtr="0"/>
          <a:lstStyle>
            <a:lvl1pPr marL="0" indent="0">
              <a:buNone/>
              <a:defRPr sz="2800" b="1">
                <a:solidFill>
                  <a:schemeClr val="bg1"/>
                </a:solidFill>
                <a:latin typeface="PT Serif" panose="020A0603040505020204" pitchFamily="18" charset="0"/>
              </a:defRPr>
            </a:lvl1pPr>
          </a:lstStyle>
          <a:p>
            <a:pPr lvl="0"/>
            <a:r>
              <a:rPr lang="en-US" dirty="0"/>
              <a:t>Click to edit Master text styles</a:t>
            </a:r>
          </a:p>
        </p:txBody>
      </p:sp>
    </p:spTree>
    <p:extLst>
      <p:ext uri="{BB962C8B-B14F-4D97-AF65-F5344CB8AC3E}">
        <p14:creationId xmlns:p14="http://schemas.microsoft.com/office/powerpoint/2010/main" val="33275927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2/3 Content w/Photo">
    <p:spTree>
      <p:nvGrpSpPr>
        <p:cNvPr id="1" name=""/>
        <p:cNvGrpSpPr/>
        <p:nvPr/>
      </p:nvGrpSpPr>
      <p:grpSpPr>
        <a:xfrm>
          <a:off x="0" y="0"/>
          <a:ext cx="0" cy="0"/>
          <a:chOff x="0" y="0"/>
          <a:chExt cx="0" cy="0"/>
        </a:xfrm>
      </p:grpSpPr>
      <p:pic>
        <p:nvPicPr>
          <p:cNvPr id="27" name="Content Placeholder 14" descr="Person in crossing">
            <a:extLst>
              <a:ext uri="{FF2B5EF4-FFF2-40B4-BE49-F238E27FC236}">
                <a16:creationId xmlns:a16="http://schemas.microsoft.com/office/drawing/2014/main" id="{A3601711-F940-44F1-AEAA-6413EF86BB0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991" r="1"/>
          <a:stretch/>
        </p:blipFill>
        <p:spPr>
          <a:xfrm>
            <a:off x="0" y="-5"/>
            <a:ext cx="4206235" cy="6858005"/>
          </a:xfrm>
          <a:prstGeom prst="rect">
            <a:avLst/>
          </a:prstGeom>
        </p:spPr>
      </p:pic>
      <p:sp>
        <p:nvSpPr>
          <p:cNvPr id="29" name="Slide Number Placeholder 8">
            <a:extLst>
              <a:ext uri="{FF2B5EF4-FFF2-40B4-BE49-F238E27FC236}">
                <a16:creationId xmlns:a16="http://schemas.microsoft.com/office/drawing/2014/main" id="{78C19F3E-56D3-4C15-BBB8-1A3060A1723C}"/>
              </a:ext>
            </a:extLst>
          </p:cNvPr>
          <p:cNvSpPr txBox="1">
            <a:spLocks/>
          </p:cNvSpPr>
          <p:nvPr/>
        </p:nvSpPr>
        <p:spPr>
          <a:xfrm>
            <a:off x="8726520"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mtClean="0"/>
              <a:pPr/>
              <a:t>‹#›</a:t>
            </a:fld>
            <a:endParaRPr lang="en-US" dirty="0"/>
          </a:p>
        </p:txBody>
      </p:sp>
      <p:pic>
        <p:nvPicPr>
          <p:cNvPr id="30" name="Picture 29" descr="Icon&#10;&#10;Description automatically generated">
            <a:extLst>
              <a:ext uri="{FF2B5EF4-FFF2-40B4-BE49-F238E27FC236}">
                <a16:creationId xmlns:a16="http://schemas.microsoft.com/office/drawing/2014/main" id="{CF867F16-19EA-4EB6-97AB-867E09F117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683935" y="6298124"/>
            <a:ext cx="274702" cy="274702"/>
          </a:xfrm>
          <a:prstGeom prst="rect">
            <a:avLst/>
          </a:prstGeom>
        </p:spPr>
      </p:pic>
      <p:cxnSp>
        <p:nvCxnSpPr>
          <p:cNvPr id="31" name="Straight Connector 30">
            <a:extLst>
              <a:ext uri="{FF2B5EF4-FFF2-40B4-BE49-F238E27FC236}">
                <a16:creationId xmlns:a16="http://schemas.microsoft.com/office/drawing/2014/main" id="{51252A0B-9260-4814-8093-A3C8A920DEA7}"/>
              </a:ext>
            </a:extLst>
          </p:cNvPr>
          <p:cNvCxnSpPr/>
          <p:nvPr/>
        </p:nvCxnSpPr>
        <p:spPr>
          <a:xfrm>
            <a:off x="11525250" y="6195762"/>
            <a:ext cx="0" cy="4622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79BC0E-AEB0-46E9-A591-B957FED992B1}"/>
              </a:ext>
            </a:extLst>
          </p:cNvPr>
          <p:cNvCxnSpPr/>
          <p:nvPr/>
        </p:nvCxnSpPr>
        <p:spPr>
          <a:xfrm flipV="1">
            <a:off x="4280868" y="328353"/>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35" name="Slide Number Placeholder 2">
            <a:extLst>
              <a:ext uri="{FF2B5EF4-FFF2-40B4-BE49-F238E27FC236}">
                <a16:creationId xmlns:a16="http://schemas.microsoft.com/office/drawing/2014/main" id="{F99DEFBA-3A59-439B-B4E4-9C9963945563}"/>
              </a:ext>
            </a:extLst>
          </p:cNvPr>
          <p:cNvSpPr txBox="1">
            <a:spLocks/>
          </p:cNvSpPr>
          <p:nvPr/>
        </p:nvSpPr>
        <p:spPr>
          <a:xfrm>
            <a:off x="8718176"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mtClean="0"/>
              <a:pPr/>
              <a:t>‹#›</a:t>
            </a:fld>
            <a:endParaRPr lang="en-US" dirty="0"/>
          </a:p>
        </p:txBody>
      </p:sp>
      <p:sp>
        <p:nvSpPr>
          <p:cNvPr id="36" name="Slide Number Placeholder 5">
            <a:extLst>
              <a:ext uri="{FF2B5EF4-FFF2-40B4-BE49-F238E27FC236}">
                <a16:creationId xmlns:a16="http://schemas.microsoft.com/office/drawing/2014/main" id="{D669EE3A-05D0-4EBD-B080-5D1D7EB42965}"/>
              </a:ext>
            </a:extLst>
          </p:cNvPr>
          <p:cNvSpPr txBox="1">
            <a:spLocks/>
          </p:cNvSpPr>
          <p:nvPr userDrawn="1"/>
        </p:nvSpPr>
        <p:spPr>
          <a:xfrm>
            <a:off x="8726520"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z="1200" smtClean="0">
                <a:solidFill>
                  <a:schemeClr val="accent3">
                    <a:lumMod val="50000"/>
                  </a:schemeClr>
                </a:solidFill>
                <a:latin typeface="Lato" panose="020F0502020204030203" pitchFamily="34" charset="0"/>
              </a:rPr>
              <a:pPr/>
              <a:t>‹#›</a:t>
            </a:fld>
            <a:endParaRPr lang="en-US" sz="1200" dirty="0">
              <a:solidFill>
                <a:schemeClr val="accent3">
                  <a:lumMod val="50000"/>
                </a:schemeClr>
              </a:solidFill>
              <a:latin typeface="Lato" panose="020F0502020204030203" pitchFamily="34" charset="0"/>
            </a:endParaRPr>
          </a:p>
        </p:txBody>
      </p:sp>
      <p:pic>
        <p:nvPicPr>
          <p:cNvPr id="37" name="Picture 36" descr="Icon&#10;&#10;Description automatically generated">
            <a:extLst>
              <a:ext uri="{FF2B5EF4-FFF2-40B4-BE49-F238E27FC236}">
                <a16:creationId xmlns:a16="http://schemas.microsoft.com/office/drawing/2014/main" id="{D96B1C4E-5639-4885-AC63-E5CEACF490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664885" y="6298124"/>
            <a:ext cx="274702" cy="274702"/>
          </a:xfrm>
          <a:prstGeom prst="rect">
            <a:avLst/>
          </a:prstGeom>
        </p:spPr>
      </p:pic>
      <p:cxnSp>
        <p:nvCxnSpPr>
          <p:cNvPr id="38" name="Straight Connector 37">
            <a:extLst>
              <a:ext uri="{FF2B5EF4-FFF2-40B4-BE49-F238E27FC236}">
                <a16:creationId xmlns:a16="http://schemas.microsoft.com/office/drawing/2014/main" id="{60F4B5B7-6283-4F67-9868-52A0AF421FCF}"/>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pic>
        <p:nvPicPr>
          <p:cNvPr id="39" name="Picture 38" descr="Icon&#10;&#10;Description automatically generated">
            <a:extLst>
              <a:ext uri="{FF2B5EF4-FFF2-40B4-BE49-F238E27FC236}">
                <a16:creationId xmlns:a16="http://schemas.microsoft.com/office/drawing/2014/main" id="{3A20CD0A-6603-481C-809F-950D8BA200CF}"/>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534775" y="6157666"/>
            <a:ext cx="554732" cy="547481"/>
          </a:xfrm>
          <a:prstGeom prst="rect">
            <a:avLst/>
          </a:prstGeom>
        </p:spPr>
      </p:pic>
      <p:grpSp>
        <p:nvGrpSpPr>
          <p:cNvPr id="4" name="Group 3">
            <a:extLst>
              <a:ext uri="{FF2B5EF4-FFF2-40B4-BE49-F238E27FC236}">
                <a16:creationId xmlns:a16="http://schemas.microsoft.com/office/drawing/2014/main" id="{DCFCB5E3-1ED4-4A44-9852-AB11A2212EDD}"/>
              </a:ext>
            </a:extLst>
          </p:cNvPr>
          <p:cNvGrpSpPr/>
          <p:nvPr/>
        </p:nvGrpSpPr>
        <p:grpSpPr>
          <a:xfrm>
            <a:off x="0" y="0"/>
            <a:ext cx="4206235" cy="6858000"/>
            <a:chOff x="0" y="0"/>
            <a:chExt cx="4206235" cy="6858000"/>
          </a:xfrm>
        </p:grpSpPr>
        <p:sp>
          <p:nvSpPr>
            <p:cNvPr id="41" name="Rectangle 40">
              <a:extLst>
                <a:ext uri="{FF2B5EF4-FFF2-40B4-BE49-F238E27FC236}">
                  <a16:creationId xmlns:a16="http://schemas.microsoft.com/office/drawing/2014/main" id="{680CA210-A94B-4C9A-8395-651CCFF14EEF}"/>
                </a:ext>
              </a:extLst>
            </p:cNvPr>
            <p:cNvSpPr/>
            <p:nvPr/>
          </p:nvSpPr>
          <p:spPr>
            <a:xfrm>
              <a:off x="0" y="0"/>
              <a:ext cx="4206235" cy="6858000"/>
            </a:xfrm>
            <a:prstGeom prst="rect">
              <a:avLst/>
            </a:prstGeom>
            <a:solidFill>
              <a:schemeClr val="tx1">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478FD062-3F57-48BE-81A0-B2EB1C001B30}"/>
                </a:ext>
              </a:extLst>
            </p:cNvPr>
            <p:cNvSpPr/>
            <p:nvPr/>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622E99F-9303-432C-8F6A-652F508050A6}"/>
                </a:ext>
              </a:extLst>
            </p:cNvPr>
            <p:cNvSpPr txBox="1"/>
            <p:nvPr/>
          </p:nvSpPr>
          <p:spPr>
            <a:xfrm>
              <a:off x="1010083" y="2782666"/>
              <a:ext cx="2237362" cy="646331"/>
            </a:xfrm>
            <a:prstGeom prst="rect">
              <a:avLst/>
            </a:prstGeom>
            <a:noFill/>
          </p:spPr>
          <p:txBody>
            <a:bodyPr wrap="square" rtlCol="0">
              <a:spAutoFit/>
            </a:bodyPr>
            <a:lstStyle/>
            <a:p>
              <a:pPr algn="ctr"/>
              <a:r>
                <a:rPr lang="en-US" dirty="0">
                  <a:solidFill>
                    <a:schemeClr val="bg1"/>
                  </a:solidFill>
                </a:rPr>
                <a:t>Place Your </a:t>
              </a:r>
            </a:p>
            <a:p>
              <a:pPr algn="ctr"/>
              <a:r>
                <a:rPr lang="en-US" dirty="0">
                  <a:solidFill>
                    <a:schemeClr val="bg1"/>
                  </a:solidFill>
                </a:rPr>
                <a:t>Photo Here</a:t>
              </a:r>
            </a:p>
          </p:txBody>
        </p:sp>
      </p:grpSp>
      <p:sp>
        <p:nvSpPr>
          <p:cNvPr id="20" name="Content Placeholder 2">
            <a:extLst>
              <a:ext uri="{FF2B5EF4-FFF2-40B4-BE49-F238E27FC236}">
                <a16:creationId xmlns:a16="http://schemas.microsoft.com/office/drawing/2014/main" id="{8F3F9288-21A5-4C4B-9A63-98836BBD4F0A}"/>
              </a:ext>
            </a:extLst>
          </p:cNvPr>
          <p:cNvSpPr>
            <a:spLocks noGrp="1"/>
          </p:cNvSpPr>
          <p:nvPr>
            <p:ph idx="1"/>
          </p:nvPr>
        </p:nvSpPr>
        <p:spPr>
          <a:xfrm>
            <a:off x="5077838" y="1825625"/>
            <a:ext cx="6275962" cy="3709413"/>
          </a:xfrm>
        </p:spPr>
        <p:txBody>
          <a:bodyPr/>
          <a:lstStyle>
            <a:lvl1pPr>
              <a:defRPr>
                <a:solidFill>
                  <a:schemeClr val="bg2">
                    <a:lumMod val="50000"/>
                  </a:schemeClr>
                </a:solidFill>
              </a:defRPr>
            </a:lvl1pPr>
            <a:lvl2pPr>
              <a:defRPr>
                <a:solidFill>
                  <a:schemeClr val="tx2"/>
                </a:solidFill>
              </a:defRPr>
            </a:lvl2pPr>
            <a:lvl3pPr>
              <a:defRPr>
                <a:solidFill>
                  <a:schemeClr val="accent4">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dirty="0"/>
              <a:t>Click to edit Master text styles</a:t>
            </a:r>
          </a:p>
          <a:p>
            <a:pPr lvl="1"/>
            <a:r>
              <a:rPr lang="en-US" dirty="0"/>
              <a:t>Second level</a:t>
            </a:r>
          </a:p>
          <a:p>
            <a:pPr lvl="2"/>
            <a:r>
              <a:rPr lang="en-US" dirty="0"/>
              <a:t>Third level</a:t>
            </a:r>
          </a:p>
        </p:txBody>
      </p:sp>
      <p:sp>
        <p:nvSpPr>
          <p:cNvPr id="6" name="Picture Placeholder 5">
            <a:extLst>
              <a:ext uri="{FF2B5EF4-FFF2-40B4-BE49-F238E27FC236}">
                <a16:creationId xmlns:a16="http://schemas.microsoft.com/office/drawing/2014/main" id="{0D9AFA11-47DF-4C54-B2C7-5117444ED8FB}"/>
              </a:ext>
            </a:extLst>
          </p:cNvPr>
          <p:cNvSpPr>
            <a:spLocks noGrp="1"/>
          </p:cNvSpPr>
          <p:nvPr>
            <p:ph type="pic" sz="quarter" idx="13"/>
          </p:nvPr>
        </p:nvSpPr>
        <p:spPr>
          <a:xfrm>
            <a:off x="0" y="0"/>
            <a:ext cx="4206875" cy="6858000"/>
          </a:xfrm>
        </p:spPr>
        <p:txBody>
          <a:bodyPr/>
          <a:lstStyle>
            <a:lvl1pPr>
              <a:defRPr>
                <a:solidFill>
                  <a:schemeClr val="bg1"/>
                </a:solidFill>
              </a:defRPr>
            </a:lvl1pPr>
          </a:lstStyle>
          <a:p>
            <a:r>
              <a:rPr lang="en-US"/>
              <a:t>Click icon to add picture</a:t>
            </a:r>
            <a:endParaRPr lang="en-US" dirty="0"/>
          </a:p>
        </p:txBody>
      </p:sp>
      <p:sp>
        <p:nvSpPr>
          <p:cNvPr id="5" name="Title 4">
            <a:extLst>
              <a:ext uri="{FF2B5EF4-FFF2-40B4-BE49-F238E27FC236}">
                <a16:creationId xmlns:a16="http://schemas.microsoft.com/office/drawing/2014/main" id="{D794FAD5-D50F-4AD7-96E8-A948E1AB101B}"/>
              </a:ext>
            </a:extLst>
          </p:cNvPr>
          <p:cNvSpPr>
            <a:spLocks noGrp="1"/>
          </p:cNvSpPr>
          <p:nvPr>
            <p:ph type="title"/>
          </p:nvPr>
        </p:nvSpPr>
        <p:spPr>
          <a:xfrm>
            <a:off x="4473992" y="317726"/>
            <a:ext cx="7465595" cy="824976"/>
          </a:xfrm>
        </p:spPr>
        <p:txBody>
          <a:bodyPr anchor="ctr" anchorCtr="0"/>
          <a:lstStyle/>
          <a:p>
            <a:r>
              <a:rPr lang="en-US"/>
              <a:t>Click to edit Master title style</a:t>
            </a:r>
          </a:p>
        </p:txBody>
      </p:sp>
      <p:pic>
        <p:nvPicPr>
          <p:cNvPr id="19" name="Content Placeholder 14" descr="Person in crossing">
            <a:extLst>
              <a:ext uri="{FF2B5EF4-FFF2-40B4-BE49-F238E27FC236}">
                <a16:creationId xmlns:a16="http://schemas.microsoft.com/office/drawing/2014/main" id="{8CF98867-F17C-4B2E-9292-1F12A5F2DD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991" r="1"/>
          <a:stretch/>
        </p:blipFill>
        <p:spPr>
          <a:xfrm>
            <a:off x="0" y="-5"/>
            <a:ext cx="4206235" cy="6858005"/>
          </a:xfrm>
          <a:prstGeom prst="rect">
            <a:avLst/>
          </a:prstGeom>
        </p:spPr>
      </p:pic>
      <p:cxnSp>
        <p:nvCxnSpPr>
          <p:cNvPr id="24" name="Straight Connector 23">
            <a:extLst>
              <a:ext uri="{FF2B5EF4-FFF2-40B4-BE49-F238E27FC236}">
                <a16:creationId xmlns:a16="http://schemas.microsoft.com/office/drawing/2014/main" id="{EEDF24A9-7FD1-442F-A3D1-DBC9ABBF8B8B}"/>
              </a:ext>
            </a:extLst>
          </p:cNvPr>
          <p:cNvCxnSpPr/>
          <p:nvPr/>
        </p:nvCxnSpPr>
        <p:spPr>
          <a:xfrm flipV="1">
            <a:off x="4280868" y="328353"/>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grpSp>
        <p:nvGrpSpPr>
          <p:cNvPr id="40" name="Group 39">
            <a:extLst>
              <a:ext uri="{FF2B5EF4-FFF2-40B4-BE49-F238E27FC236}">
                <a16:creationId xmlns:a16="http://schemas.microsoft.com/office/drawing/2014/main" id="{DA75E606-0DBE-4138-AC2C-9F4B6B929D76}"/>
              </a:ext>
            </a:extLst>
          </p:cNvPr>
          <p:cNvGrpSpPr/>
          <p:nvPr/>
        </p:nvGrpSpPr>
        <p:grpSpPr>
          <a:xfrm>
            <a:off x="0" y="0"/>
            <a:ext cx="4206235" cy="6858000"/>
            <a:chOff x="0" y="0"/>
            <a:chExt cx="4206235" cy="6858000"/>
          </a:xfrm>
        </p:grpSpPr>
        <p:sp>
          <p:nvSpPr>
            <p:cNvPr id="42" name="Rectangle 41">
              <a:extLst>
                <a:ext uri="{FF2B5EF4-FFF2-40B4-BE49-F238E27FC236}">
                  <a16:creationId xmlns:a16="http://schemas.microsoft.com/office/drawing/2014/main" id="{6EBFE1EF-2D96-4B26-8B36-67C4F10C7582}"/>
                </a:ext>
              </a:extLst>
            </p:cNvPr>
            <p:cNvSpPr/>
            <p:nvPr/>
          </p:nvSpPr>
          <p:spPr>
            <a:xfrm>
              <a:off x="0" y="0"/>
              <a:ext cx="4206235" cy="6858000"/>
            </a:xfrm>
            <a:prstGeom prst="rect">
              <a:avLst/>
            </a:prstGeom>
            <a:solidFill>
              <a:schemeClr val="tx1">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A3228D5C-BD99-428B-9AC2-A2F0C4E91469}"/>
                </a:ext>
              </a:extLst>
            </p:cNvPr>
            <p:cNvSpPr/>
            <p:nvPr/>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a:extLst>
                <a:ext uri="{FF2B5EF4-FFF2-40B4-BE49-F238E27FC236}">
                  <a16:creationId xmlns:a16="http://schemas.microsoft.com/office/drawing/2014/main" id="{38DDB060-7844-4EF7-9830-DED6C1044EB7}"/>
                </a:ext>
              </a:extLst>
            </p:cNvPr>
            <p:cNvSpPr txBox="1"/>
            <p:nvPr/>
          </p:nvSpPr>
          <p:spPr>
            <a:xfrm>
              <a:off x="1010083" y="2782666"/>
              <a:ext cx="2237362" cy="646331"/>
            </a:xfrm>
            <a:prstGeom prst="rect">
              <a:avLst/>
            </a:prstGeom>
            <a:noFill/>
          </p:spPr>
          <p:txBody>
            <a:bodyPr wrap="square" rtlCol="0">
              <a:spAutoFit/>
            </a:bodyPr>
            <a:lstStyle/>
            <a:p>
              <a:pPr algn="ctr"/>
              <a:r>
                <a:rPr lang="en-US" dirty="0">
                  <a:solidFill>
                    <a:schemeClr val="bg1"/>
                  </a:solidFill>
                </a:rPr>
                <a:t>Place Your </a:t>
              </a:r>
            </a:p>
            <a:p>
              <a:pPr algn="ctr"/>
              <a:r>
                <a:rPr lang="en-US" dirty="0">
                  <a:solidFill>
                    <a:schemeClr val="bg1"/>
                  </a:solidFill>
                </a:rPr>
                <a:t>Photo Here</a:t>
              </a:r>
            </a:p>
          </p:txBody>
        </p:sp>
      </p:grpSp>
      <p:pic>
        <p:nvPicPr>
          <p:cNvPr id="45" name="Content Placeholder 14" descr="Person in crossing">
            <a:extLst>
              <a:ext uri="{FF2B5EF4-FFF2-40B4-BE49-F238E27FC236}">
                <a16:creationId xmlns:a16="http://schemas.microsoft.com/office/drawing/2014/main" id="{A6D90C20-2791-4042-A32B-293929D3587B}"/>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54991" r="1"/>
          <a:stretch/>
        </p:blipFill>
        <p:spPr>
          <a:xfrm>
            <a:off x="0" y="-5"/>
            <a:ext cx="4206235" cy="6858005"/>
          </a:xfrm>
          <a:prstGeom prst="rect">
            <a:avLst/>
          </a:prstGeom>
        </p:spPr>
      </p:pic>
      <p:cxnSp>
        <p:nvCxnSpPr>
          <p:cNvPr id="49" name="Straight Connector 48">
            <a:extLst>
              <a:ext uri="{FF2B5EF4-FFF2-40B4-BE49-F238E27FC236}">
                <a16:creationId xmlns:a16="http://schemas.microsoft.com/office/drawing/2014/main" id="{69741ADE-9567-4C29-ACA9-AFC7718E517F}"/>
              </a:ext>
            </a:extLst>
          </p:cNvPr>
          <p:cNvCxnSpPr/>
          <p:nvPr userDrawn="1"/>
        </p:nvCxnSpPr>
        <p:spPr>
          <a:xfrm flipV="1">
            <a:off x="4280868" y="328353"/>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grpSp>
        <p:nvGrpSpPr>
          <p:cNvPr id="55" name="Group 54">
            <a:extLst>
              <a:ext uri="{FF2B5EF4-FFF2-40B4-BE49-F238E27FC236}">
                <a16:creationId xmlns:a16="http://schemas.microsoft.com/office/drawing/2014/main" id="{35CA6ADF-7E52-42E0-93B1-31E493B70CBC}"/>
              </a:ext>
            </a:extLst>
          </p:cNvPr>
          <p:cNvGrpSpPr/>
          <p:nvPr userDrawn="1"/>
        </p:nvGrpSpPr>
        <p:grpSpPr>
          <a:xfrm>
            <a:off x="0" y="0"/>
            <a:ext cx="4206235" cy="6858000"/>
            <a:chOff x="0" y="0"/>
            <a:chExt cx="4206235" cy="6858000"/>
          </a:xfrm>
        </p:grpSpPr>
        <p:sp>
          <p:nvSpPr>
            <p:cNvPr id="56" name="Rectangle 55">
              <a:extLst>
                <a:ext uri="{FF2B5EF4-FFF2-40B4-BE49-F238E27FC236}">
                  <a16:creationId xmlns:a16="http://schemas.microsoft.com/office/drawing/2014/main" id="{F6C554FB-96A4-42A0-9440-28BE8A5F631F}"/>
                </a:ext>
              </a:extLst>
            </p:cNvPr>
            <p:cNvSpPr/>
            <p:nvPr userDrawn="1"/>
          </p:nvSpPr>
          <p:spPr>
            <a:xfrm>
              <a:off x="0" y="0"/>
              <a:ext cx="4206235" cy="6858000"/>
            </a:xfrm>
            <a:prstGeom prst="rect">
              <a:avLst/>
            </a:prstGeom>
            <a:solidFill>
              <a:schemeClr val="tx1">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a:extLst>
                <a:ext uri="{FF2B5EF4-FFF2-40B4-BE49-F238E27FC236}">
                  <a16:creationId xmlns:a16="http://schemas.microsoft.com/office/drawing/2014/main" id="{0754E044-C5C8-4340-8A82-1FF7C02C2DA2}"/>
                </a:ext>
              </a:extLst>
            </p:cNvPr>
            <p:cNvSpPr/>
            <p:nvPr userDrawn="1"/>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a:extLst>
                <a:ext uri="{FF2B5EF4-FFF2-40B4-BE49-F238E27FC236}">
                  <a16:creationId xmlns:a16="http://schemas.microsoft.com/office/drawing/2014/main" id="{CDA9F5F8-0309-4F40-8CAF-04F9CC0DD1A5}"/>
                </a:ext>
              </a:extLst>
            </p:cNvPr>
            <p:cNvSpPr txBox="1"/>
            <p:nvPr userDrawn="1"/>
          </p:nvSpPr>
          <p:spPr>
            <a:xfrm>
              <a:off x="1010083" y="2782666"/>
              <a:ext cx="2237362" cy="646331"/>
            </a:xfrm>
            <a:prstGeom prst="rect">
              <a:avLst/>
            </a:prstGeom>
            <a:noFill/>
          </p:spPr>
          <p:txBody>
            <a:bodyPr wrap="square" rtlCol="0">
              <a:spAutoFit/>
            </a:bodyPr>
            <a:lstStyle/>
            <a:p>
              <a:pPr algn="ctr"/>
              <a:r>
                <a:rPr lang="en-US" dirty="0">
                  <a:solidFill>
                    <a:schemeClr val="bg1"/>
                  </a:solidFill>
                </a:rPr>
                <a:t>Place Your </a:t>
              </a:r>
            </a:p>
            <a:p>
              <a:pPr algn="ctr"/>
              <a:r>
                <a:rPr lang="en-US" dirty="0">
                  <a:solidFill>
                    <a:schemeClr val="bg1"/>
                  </a:solidFill>
                  <a:latin typeface="Lato" panose="020F0502020204030203" pitchFamily="34" charset="0"/>
                </a:rPr>
                <a:t>Photo</a:t>
              </a:r>
              <a:r>
                <a:rPr lang="en-US" dirty="0">
                  <a:solidFill>
                    <a:schemeClr val="bg1"/>
                  </a:solidFill>
                </a:rPr>
                <a:t> Here</a:t>
              </a:r>
            </a:p>
          </p:txBody>
        </p:sp>
      </p:grpSp>
      <p:sp>
        <p:nvSpPr>
          <p:cNvPr id="7" name="Footer Placeholder 6">
            <a:extLst>
              <a:ext uri="{FF2B5EF4-FFF2-40B4-BE49-F238E27FC236}">
                <a16:creationId xmlns:a16="http://schemas.microsoft.com/office/drawing/2014/main" id="{B8F08A76-7080-41BF-8856-DB1DAB9E03D3}"/>
              </a:ext>
            </a:extLst>
          </p:cNvPr>
          <p:cNvSpPr>
            <a:spLocks noGrp="1"/>
          </p:cNvSpPr>
          <p:nvPr>
            <p:ph type="ftr" sz="quarter" idx="14"/>
          </p:nvPr>
        </p:nvSpPr>
        <p:spPr>
          <a:xfrm>
            <a:off x="4473992" y="6287405"/>
            <a:ext cx="7718008" cy="307574"/>
          </a:xfrm>
        </p:spPr>
        <p:txBody>
          <a:bodyPr/>
          <a:lstStyle>
            <a:lvl1pPr>
              <a:defRPr>
                <a:solidFill>
                  <a:schemeClr val="accent3">
                    <a:lumMod val="50000"/>
                  </a:schemeClr>
                </a:solidFill>
              </a:defRPr>
            </a:lvl1pPr>
          </a:lstStyle>
          <a:p>
            <a:endParaRPr lang="en-US" dirty="0"/>
          </a:p>
        </p:txBody>
      </p:sp>
      <p:sp>
        <p:nvSpPr>
          <p:cNvPr id="8" name="Slide Number Placeholder 7">
            <a:extLst>
              <a:ext uri="{FF2B5EF4-FFF2-40B4-BE49-F238E27FC236}">
                <a16:creationId xmlns:a16="http://schemas.microsoft.com/office/drawing/2014/main" id="{E8EBD84B-E99E-49AB-8E6C-FF811A25158E}"/>
              </a:ext>
            </a:extLst>
          </p:cNvPr>
          <p:cNvSpPr>
            <a:spLocks noGrp="1"/>
          </p:cNvSpPr>
          <p:nvPr>
            <p:ph type="sldNum" sz="quarter" idx="15"/>
          </p:nvPr>
        </p:nvSpPr>
        <p:spPr/>
        <p:txBody>
          <a:bodyPr/>
          <a:lstStyle/>
          <a:p>
            <a:fld id="{A3DA3D6A-6DDB-44AC-922F-0D6A3F925C34}" type="slidenum">
              <a:rPr lang="en-US" smtClean="0"/>
              <a:pPr/>
              <a:t>‹#›</a:t>
            </a:fld>
            <a:endParaRPr lang="en-US" dirty="0"/>
          </a:p>
        </p:txBody>
      </p:sp>
    </p:spTree>
    <p:extLst>
      <p:ext uri="{BB962C8B-B14F-4D97-AF65-F5344CB8AC3E}">
        <p14:creationId xmlns:p14="http://schemas.microsoft.com/office/powerpoint/2010/main" val="2380995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3 Content w/Photo Dark">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AE29568B-8B50-447A-A37D-3DF69F601F58}"/>
              </a:ext>
            </a:extLst>
          </p:cNvPr>
          <p:cNvSpPr/>
          <p:nvPr userDrawn="1"/>
        </p:nvSpPr>
        <p:spPr>
          <a:xfrm>
            <a:off x="4206234" y="-6"/>
            <a:ext cx="8015158" cy="68580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Content Placeholder 14" descr="Person in crossing">
            <a:extLst>
              <a:ext uri="{FF2B5EF4-FFF2-40B4-BE49-F238E27FC236}">
                <a16:creationId xmlns:a16="http://schemas.microsoft.com/office/drawing/2014/main" id="{D3F9F2BB-510E-4063-BA57-39F07A81B9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991" r="1"/>
          <a:stretch/>
        </p:blipFill>
        <p:spPr>
          <a:xfrm>
            <a:off x="0" y="-5"/>
            <a:ext cx="4206234" cy="6858005"/>
          </a:xfrm>
          <a:prstGeom prst="rect">
            <a:avLst/>
          </a:prstGeom>
        </p:spPr>
      </p:pic>
      <p:sp>
        <p:nvSpPr>
          <p:cNvPr id="16" name="Rectangle 15">
            <a:extLst>
              <a:ext uri="{FF2B5EF4-FFF2-40B4-BE49-F238E27FC236}">
                <a16:creationId xmlns:a16="http://schemas.microsoft.com/office/drawing/2014/main" id="{7F6DE192-D323-4C5E-8C64-D4377460257C}"/>
              </a:ext>
            </a:extLst>
          </p:cNvPr>
          <p:cNvSpPr/>
          <p:nvPr/>
        </p:nvSpPr>
        <p:spPr>
          <a:xfrm>
            <a:off x="4206234" y="-6"/>
            <a:ext cx="8015158" cy="68580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9875FAC-5CE5-4F41-BB0A-A7673721FB52}"/>
              </a:ext>
            </a:extLst>
          </p:cNvPr>
          <p:cNvSpPr/>
          <p:nvPr/>
        </p:nvSpPr>
        <p:spPr>
          <a:xfrm>
            <a:off x="0" y="0"/>
            <a:ext cx="4206235" cy="6858000"/>
          </a:xfrm>
          <a:prstGeom prst="rect">
            <a:avLst/>
          </a:pr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Slide Number Placeholder 8">
            <a:extLst>
              <a:ext uri="{FF2B5EF4-FFF2-40B4-BE49-F238E27FC236}">
                <a16:creationId xmlns:a16="http://schemas.microsoft.com/office/drawing/2014/main" id="{7E6958F9-2384-4C8E-B069-908514C5613F}"/>
              </a:ext>
            </a:extLst>
          </p:cNvPr>
          <p:cNvSpPr txBox="1">
            <a:spLocks/>
          </p:cNvSpPr>
          <p:nvPr userDrawn="1"/>
        </p:nvSpPr>
        <p:spPr>
          <a:xfrm>
            <a:off x="8726520"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mtClean="0">
                <a:latin typeface="Lato" panose="020F0502020204030203" pitchFamily="34" charset="0"/>
              </a:rPr>
              <a:pPr/>
              <a:t>‹#›</a:t>
            </a:fld>
            <a:endParaRPr lang="en-US" dirty="0">
              <a:latin typeface="Lato" panose="020F0502020204030203" pitchFamily="34" charset="0"/>
            </a:endParaRPr>
          </a:p>
        </p:txBody>
      </p:sp>
      <p:pic>
        <p:nvPicPr>
          <p:cNvPr id="20" name="Picture 19" descr="Icon&#10;&#10;Description automatically generated">
            <a:extLst>
              <a:ext uri="{FF2B5EF4-FFF2-40B4-BE49-F238E27FC236}">
                <a16:creationId xmlns:a16="http://schemas.microsoft.com/office/drawing/2014/main" id="{842E542B-0D82-457B-A08D-654DBC2DEB2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683935" y="6298124"/>
            <a:ext cx="274702" cy="274702"/>
          </a:xfrm>
          <a:prstGeom prst="rect">
            <a:avLst/>
          </a:prstGeom>
        </p:spPr>
      </p:pic>
      <p:cxnSp>
        <p:nvCxnSpPr>
          <p:cNvPr id="21" name="Straight Connector 20">
            <a:extLst>
              <a:ext uri="{FF2B5EF4-FFF2-40B4-BE49-F238E27FC236}">
                <a16:creationId xmlns:a16="http://schemas.microsoft.com/office/drawing/2014/main" id="{7993E6E5-ADE3-4522-A7E4-A819799A5F3F}"/>
              </a:ext>
            </a:extLst>
          </p:cNvPr>
          <p:cNvCxnSpPr/>
          <p:nvPr userDrawn="1"/>
        </p:nvCxnSpPr>
        <p:spPr>
          <a:xfrm>
            <a:off x="11525250" y="6195762"/>
            <a:ext cx="0" cy="4622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2D8501F-C21B-4313-849B-3DDF6B2DB118}"/>
              </a:ext>
            </a:extLst>
          </p:cNvPr>
          <p:cNvCxnSpPr/>
          <p:nvPr/>
        </p:nvCxnSpPr>
        <p:spPr>
          <a:xfrm flipV="1">
            <a:off x="4290596"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7BCC92EF-28C2-4850-9633-07215898F3F9}"/>
              </a:ext>
            </a:extLst>
          </p:cNvPr>
          <p:cNvSpPr/>
          <p:nvPr/>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B6606D01-69BE-4403-BA57-F7EEAECBE653}"/>
              </a:ext>
            </a:extLst>
          </p:cNvPr>
          <p:cNvSpPr txBox="1"/>
          <p:nvPr/>
        </p:nvSpPr>
        <p:spPr>
          <a:xfrm>
            <a:off x="1010083" y="2782666"/>
            <a:ext cx="2237362" cy="646331"/>
          </a:xfrm>
          <a:prstGeom prst="rect">
            <a:avLst/>
          </a:prstGeom>
          <a:noFill/>
        </p:spPr>
        <p:txBody>
          <a:bodyPr wrap="square" rtlCol="0">
            <a:spAutoFit/>
          </a:bodyPr>
          <a:lstStyle/>
          <a:p>
            <a:pPr algn="ctr"/>
            <a:r>
              <a:rPr lang="en-US" dirty="0">
                <a:solidFill>
                  <a:schemeClr val="bg1"/>
                </a:solidFill>
              </a:rPr>
              <a:t>Place Your </a:t>
            </a:r>
          </a:p>
          <a:p>
            <a:pPr algn="ctr"/>
            <a:r>
              <a:rPr lang="en-US" dirty="0">
                <a:solidFill>
                  <a:schemeClr val="bg1"/>
                </a:solidFill>
              </a:rPr>
              <a:t>Photo Here</a:t>
            </a:r>
          </a:p>
        </p:txBody>
      </p:sp>
      <p:sp>
        <p:nvSpPr>
          <p:cNvPr id="15" name="Content Placeholder 2">
            <a:extLst>
              <a:ext uri="{FF2B5EF4-FFF2-40B4-BE49-F238E27FC236}">
                <a16:creationId xmlns:a16="http://schemas.microsoft.com/office/drawing/2014/main" id="{5EC59C3A-56D9-4ECA-9DBC-7440E82CF3CE}"/>
              </a:ext>
            </a:extLst>
          </p:cNvPr>
          <p:cNvSpPr>
            <a:spLocks noGrp="1"/>
          </p:cNvSpPr>
          <p:nvPr>
            <p:ph idx="1"/>
          </p:nvPr>
        </p:nvSpPr>
        <p:spPr>
          <a:xfrm>
            <a:off x="5077838" y="1825625"/>
            <a:ext cx="6275962" cy="3709413"/>
          </a:xfrm>
        </p:spPr>
        <p:txBody>
          <a:bodyPr/>
          <a:lstStyle>
            <a:lvl1pPr>
              <a:defRPr>
                <a:solidFill>
                  <a:schemeClr val="bg1"/>
                </a:solidFill>
              </a:defRPr>
            </a:lvl1pPr>
            <a:lvl2pPr>
              <a:defRPr>
                <a:solidFill>
                  <a:schemeClr val="accent4"/>
                </a:solidFill>
              </a:defRPr>
            </a:lvl2pPr>
            <a:lvl3pPr>
              <a:defRPr>
                <a:solidFill>
                  <a:schemeClr val="accent2">
                    <a:lumMod val="60000"/>
                    <a:lumOff val="40000"/>
                  </a:schemeClr>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22" name="Picture Placeholder 5">
            <a:extLst>
              <a:ext uri="{FF2B5EF4-FFF2-40B4-BE49-F238E27FC236}">
                <a16:creationId xmlns:a16="http://schemas.microsoft.com/office/drawing/2014/main" id="{612EE7FA-FD7E-4DB4-AA54-942DC69EB563}"/>
              </a:ext>
            </a:extLst>
          </p:cNvPr>
          <p:cNvSpPr>
            <a:spLocks noGrp="1"/>
          </p:cNvSpPr>
          <p:nvPr>
            <p:ph type="pic" sz="quarter" idx="13"/>
          </p:nvPr>
        </p:nvSpPr>
        <p:spPr>
          <a:xfrm>
            <a:off x="0" y="0"/>
            <a:ext cx="4206875" cy="6858000"/>
          </a:xfrm>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DBAF70A7-9710-4105-A6D0-8779B835F571}"/>
              </a:ext>
            </a:extLst>
          </p:cNvPr>
          <p:cNvSpPr>
            <a:spLocks noGrp="1"/>
          </p:cNvSpPr>
          <p:nvPr>
            <p:ph type="title"/>
          </p:nvPr>
        </p:nvSpPr>
        <p:spPr>
          <a:xfrm>
            <a:off x="4572000" y="317726"/>
            <a:ext cx="7315198" cy="814349"/>
          </a:xfrm>
        </p:spPr>
        <p:txBody>
          <a:bodyPr anchor="ctr" anchorCtr="0"/>
          <a:lstStyle>
            <a:lvl1pPr>
              <a:defRPr>
                <a:solidFill>
                  <a:schemeClr val="bg1"/>
                </a:solidFill>
              </a:defRPr>
            </a:lvl1pPr>
          </a:lstStyle>
          <a:p>
            <a:r>
              <a:rPr lang="en-US"/>
              <a:t>Click to edit Master title style</a:t>
            </a:r>
            <a:endParaRPr lang="en-US" dirty="0"/>
          </a:p>
        </p:txBody>
      </p:sp>
      <p:pic>
        <p:nvPicPr>
          <p:cNvPr id="23" name="Content Placeholder 14" descr="Person in crossing">
            <a:extLst>
              <a:ext uri="{FF2B5EF4-FFF2-40B4-BE49-F238E27FC236}">
                <a16:creationId xmlns:a16="http://schemas.microsoft.com/office/drawing/2014/main" id="{86D52EAA-B1E1-4F7A-8B47-703EB837CCE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991" r="1"/>
          <a:stretch/>
        </p:blipFill>
        <p:spPr>
          <a:xfrm>
            <a:off x="0" y="-5"/>
            <a:ext cx="4206234" cy="6858005"/>
          </a:xfrm>
          <a:prstGeom prst="rect">
            <a:avLst/>
          </a:prstGeom>
        </p:spPr>
      </p:pic>
      <p:sp>
        <p:nvSpPr>
          <p:cNvPr id="28" name="Rectangle 27">
            <a:extLst>
              <a:ext uri="{FF2B5EF4-FFF2-40B4-BE49-F238E27FC236}">
                <a16:creationId xmlns:a16="http://schemas.microsoft.com/office/drawing/2014/main" id="{5DDBA94C-91A3-4DED-87FF-881E650B251D}"/>
              </a:ext>
            </a:extLst>
          </p:cNvPr>
          <p:cNvSpPr/>
          <p:nvPr/>
        </p:nvSpPr>
        <p:spPr>
          <a:xfrm>
            <a:off x="0" y="0"/>
            <a:ext cx="4206235" cy="6858000"/>
          </a:xfrm>
          <a:prstGeom prst="rect">
            <a:avLst/>
          </a:pr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2" name="Straight Connector 31">
            <a:extLst>
              <a:ext uri="{FF2B5EF4-FFF2-40B4-BE49-F238E27FC236}">
                <a16:creationId xmlns:a16="http://schemas.microsoft.com/office/drawing/2014/main" id="{14CD6FF8-5ECD-440F-ADE1-48994637E9C6}"/>
              </a:ext>
            </a:extLst>
          </p:cNvPr>
          <p:cNvCxnSpPr/>
          <p:nvPr/>
        </p:nvCxnSpPr>
        <p:spPr>
          <a:xfrm flipV="1">
            <a:off x="4290596"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F948BA64-F0F5-4A4A-A727-DAAC413D94FD}"/>
              </a:ext>
            </a:extLst>
          </p:cNvPr>
          <p:cNvSpPr/>
          <p:nvPr/>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extLst>
              <a:ext uri="{FF2B5EF4-FFF2-40B4-BE49-F238E27FC236}">
                <a16:creationId xmlns:a16="http://schemas.microsoft.com/office/drawing/2014/main" id="{A5A97D94-8D99-4BBA-8D6C-607975336EF5}"/>
              </a:ext>
            </a:extLst>
          </p:cNvPr>
          <p:cNvSpPr txBox="1"/>
          <p:nvPr/>
        </p:nvSpPr>
        <p:spPr>
          <a:xfrm>
            <a:off x="1010083" y="2782666"/>
            <a:ext cx="2237362" cy="646331"/>
          </a:xfrm>
          <a:prstGeom prst="rect">
            <a:avLst/>
          </a:prstGeom>
          <a:noFill/>
        </p:spPr>
        <p:txBody>
          <a:bodyPr wrap="square" rtlCol="0">
            <a:spAutoFit/>
          </a:bodyPr>
          <a:lstStyle/>
          <a:p>
            <a:pPr algn="ctr"/>
            <a:r>
              <a:rPr lang="en-US" dirty="0">
                <a:solidFill>
                  <a:schemeClr val="bg1"/>
                </a:solidFill>
              </a:rPr>
              <a:t>Place Your </a:t>
            </a:r>
          </a:p>
          <a:p>
            <a:pPr algn="ctr"/>
            <a:r>
              <a:rPr lang="en-US" dirty="0">
                <a:solidFill>
                  <a:schemeClr val="bg1"/>
                </a:solidFill>
              </a:rPr>
              <a:t>Photo Here</a:t>
            </a:r>
          </a:p>
        </p:txBody>
      </p:sp>
      <p:pic>
        <p:nvPicPr>
          <p:cNvPr id="36" name="Content Placeholder 14" descr="Person in crossing">
            <a:extLst>
              <a:ext uri="{FF2B5EF4-FFF2-40B4-BE49-F238E27FC236}">
                <a16:creationId xmlns:a16="http://schemas.microsoft.com/office/drawing/2014/main" id="{EB22CEF9-201F-4BBD-AE85-97145A139C99}"/>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54991" r="1"/>
          <a:stretch/>
        </p:blipFill>
        <p:spPr>
          <a:xfrm>
            <a:off x="0" y="-5"/>
            <a:ext cx="4206234" cy="6858005"/>
          </a:xfrm>
          <a:prstGeom prst="rect">
            <a:avLst/>
          </a:prstGeom>
        </p:spPr>
      </p:pic>
      <p:sp>
        <p:nvSpPr>
          <p:cNvPr id="38" name="Rectangle 37">
            <a:extLst>
              <a:ext uri="{FF2B5EF4-FFF2-40B4-BE49-F238E27FC236}">
                <a16:creationId xmlns:a16="http://schemas.microsoft.com/office/drawing/2014/main" id="{51238427-AA05-4CD4-8466-2F3B6831B748}"/>
              </a:ext>
            </a:extLst>
          </p:cNvPr>
          <p:cNvSpPr/>
          <p:nvPr userDrawn="1"/>
        </p:nvSpPr>
        <p:spPr>
          <a:xfrm>
            <a:off x="0" y="0"/>
            <a:ext cx="4206235" cy="6858000"/>
          </a:xfrm>
          <a:prstGeom prst="rect">
            <a:avLst/>
          </a:pr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a:extLst>
              <a:ext uri="{FF2B5EF4-FFF2-40B4-BE49-F238E27FC236}">
                <a16:creationId xmlns:a16="http://schemas.microsoft.com/office/drawing/2014/main" id="{AAAF97B6-3839-49E7-BBCF-F225704D9AC0}"/>
              </a:ext>
            </a:extLst>
          </p:cNvPr>
          <p:cNvCxnSpPr/>
          <p:nvPr userDrawn="1"/>
        </p:nvCxnSpPr>
        <p:spPr>
          <a:xfrm flipV="1">
            <a:off x="4290596"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43" name="Rectangle 42">
            <a:extLst>
              <a:ext uri="{FF2B5EF4-FFF2-40B4-BE49-F238E27FC236}">
                <a16:creationId xmlns:a16="http://schemas.microsoft.com/office/drawing/2014/main" id="{CCC6711A-ADD5-46C7-BF47-C46F26DA03EC}"/>
              </a:ext>
            </a:extLst>
          </p:cNvPr>
          <p:cNvSpPr/>
          <p:nvPr userDrawn="1"/>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a:extLst>
              <a:ext uri="{FF2B5EF4-FFF2-40B4-BE49-F238E27FC236}">
                <a16:creationId xmlns:a16="http://schemas.microsoft.com/office/drawing/2014/main" id="{6E70F530-F138-41ED-BCC3-98DB7C7366D3}"/>
              </a:ext>
            </a:extLst>
          </p:cNvPr>
          <p:cNvSpPr txBox="1"/>
          <p:nvPr userDrawn="1"/>
        </p:nvSpPr>
        <p:spPr>
          <a:xfrm>
            <a:off x="1010083" y="2782666"/>
            <a:ext cx="2237362" cy="646331"/>
          </a:xfrm>
          <a:prstGeom prst="rect">
            <a:avLst/>
          </a:prstGeom>
          <a:noFill/>
        </p:spPr>
        <p:txBody>
          <a:bodyPr wrap="square" rtlCol="0">
            <a:spAutoFit/>
          </a:bodyPr>
          <a:lstStyle/>
          <a:p>
            <a:pPr algn="ctr"/>
            <a:r>
              <a:rPr lang="en-US" dirty="0">
                <a:solidFill>
                  <a:schemeClr val="bg1"/>
                </a:solidFill>
                <a:latin typeface="Lato" panose="020F0502020204030203" pitchFamily="34" charset="0"/>
              </a:rPr>
              <a:t>Place</a:t>
            </a:r>
            <a:r>
              <a:rPr lang="en-US" dirty="0">
                <a:solidFill>
                  <a:schemeClr val="bg1"/>
                </a:solidFill>
              </a:rPr>
              <a:t> Your </a:t>
            </a:r>
          </a:p>
          <a:p>
            <a:pPr algn="ctr"/>
            <a:r>
              <a:rPr lang="en-US" dirty="0">
                <a:solidFill>
                  <a:schemeClr val="bg1"/>
                </a:solidFill>
              </a:rPr>
              <a:t>Photo Here</a:t>
            </a:r>
          </a:p>
        </p:txBody>
      </p:sp>
      <p:sp>
        <p:nvSpPr>
          <p:cNvPr id="3" name="Footer Placeholder 2">
            <a:extLst>
              <a:ext uri="{FF2B5EF4-FFF2-40B4-BE49-F238E27FC236}">
                <a16:creationId xmlns:a16="http://schemas.microsoft.com/office/drawing/2014/main" id="{9C1AE66B-B629-4EC8-9E62-FC12D6F1F69D}"/>
              </a:ext>
            </a:extLst>
          </p:cNvPr>
          <p:cNvSpPr>
            <a:spLocks noGrp="1"/>
          </p:cNvSpPr>
          <p:nvPr>
            <p:ph type="ftr" sz="quarter" idx="14"/>
          </p:nvPr>
        </p:nvSpPr>
        <p:spPr>
          <a:xfrm>
            <a:off x="4572000" y="6281688"/>
            <a:ext cx="7649392" cy="307574"/>
          </a:xfrm>
        </p:spPr>
        <p:txBody>
          <a:bodyPr/>
          <a:lstStyle>
            <a:lvl1pPr>
              <a:defRPr>
                <a:solidFill>
                  <a:schemeClr val="bg1"/>
                </a:solidFill>
              </a:defRPr>
            </a:lvl1pPr>
          </a:lstStyle>
          <a:p>
            <a:endParaRPr lang="en-US" dirty="0"/>
          </a:p>
        </p:txBody>
      </p:sp>
      <p:sp>
        <p:nvSpPr>
          <p:cNvPr id="4" name="Slide Number Placeholder 3">
            <a:extLst>
              <a:ext uri="{FF2B5EF4-FFF2-40B4-BE49-F238E27FC236}">
                <a16:creationId xmlns:a16="http://schemas.microsoft.com/office/drawing/2014/main" id="{F700A1C2-B777-4025-8D11-AF83DA3A142B}"/>
              </a:ext>
            </a:extLst>
          </p:cNvPr>
          <p:cNvSpPr>
            <a:spLocks noGrp="1"/>
          </p:cNvSpPr>
          <p:nvPr>
            <p:ph type="sldNum" sz="quarter" idx="15"/>
          </p:nvPr>
        </p:nvSpPr>
        <p:spPr/>
        <p:txBody>
          <a:bodyPr/>
          <a:lstStyle/>
          <a:p>
            <a:fld id="{A3DA3D6A-6DDB-44AC-922F-0D6A3F925C34}" type="slidenum">
              <a:rPr lang="en-US" smtClean="0"/>
              <a:pPr/>
              <a:t>‹#›</a:t>
            </a:fld>
            <a:endParaRPr lang="en-US" dirty="0"/>
          </a:p>
        </p:txBody>
      </p:sp>
    </p:spTree>
    <p:extLst>
      <p:ext uri="{BB962C8B-B14F-4D97-AF65-F5344CB8AC3E}">
        <p14:creationId xmlns:p14="http://schemas.microsoft.com/office/powerpoint/2010/main" val="1689446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28156735-6233-4881-B829-18631AAB41ED}"/>
              </a:ext>
            </a:extLst>
          </p:cNvPr>
          <p:cNvSpPr>
            <a:spLocks noGrp="1"/>
          </p:cNvSpPr>
          <p:nvPr>
            <p:ph type="ftr" sz="quarter" idx="13"/>
          </p:nvPr>
        </p:nvSpPr>
        <p:spPr>
          <a:xfrm>
            <a:off x="838200" y="6264676"/>
            <a:ext cx="10515600" cy="307574"/>
          </a:xfrm>
        </p:spPr>
        <p:txBody>
          <a:bodyPr/>
          <a:lstStyle>
            <a:lvl1pPr>
              <a:defRPr>
                <a:solidFill>
                  <a:schemeClr val="accent3">
                    <a:lumMod val="50000"/>
                  </a:schemeClr>
                </a:solidFill>
              </a:defRPr>
            </a:lvl1pPr>
          </a:lstStyle>
          <a:p>
            <a:endParaRPr lang="en-US" dirty="0"/>
          </a:p>
        </p:txBody>
      </p:sp>
      <p:sp>
        <p:nvSpPr>
          <p:cNvPr id="5" name="Slide Number Placeholder 4"/>
          <p:cNvSpPr>
            <a:spLocks noGrp="1"/>
          </p:cNvSpPr>
          <p:nvPr>
            <p:ph type="sldNum" sz="quarter" idx="12"/>
          </p:nvPr>
        </p:nvSpPr>
        <p:spPr>
          <a:xfrm>
            <a:off x="8726520"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6" name="Rectangle 5">
            <a:extLst>
              <a:ext uri="{FF2B5EF4-FFF2-40B4-BE49-F238E27FC236}">
                <a16:creationId xmlns:a16="http://schemas.microsoft.com/office/drawing/2014/main" id="{4032ED03-B0BF-443E-84BC-75D5432085F1}"/>
              </a:ext>
            </a:extLst>
          </p:cNvPr>
          <p:cNvSpPr/>
          <p:nvPr/>
        </p:nvSpPr>
        <p:spPr>
          <a:xfrm>
            <a:off x="-25283" y="1161411"/>
            <a:ext cx="12192000" cy="4862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67712-66BC-4D11-B1A1-4B5CA69121D7}"/>
              </a:ext>
            </a:extLst>
          </p:cNvPr>
          <p:cNvSpPr>
            <a:spLocks noGrp="1"/>
          </p:cNvSpPr>
          <p:nvPr>
            <p:ph type="title"/>
          </p:nvPr>
        </p:nvSpPr>
        <p:spPr>
          <a:xfrm>
            <a:off x="234356" y="317726"/>
            <a:ext cx="11672722" cy="696065"/>
          </a:xfrm>
        </p:spPr>
        <p:txBody>
          <a:bodyPr/>
          <a:lstStyle/>
          <a:p>
            <a:r>
              <a:rPr lang="en-US"/>
              <a:t>Click to edit Master title style</a:t>
            </a:r>
          </a:p>
        </p:txBody>
      </p:sp>
      <p:sp>
        <p:nvSpPr>
          <p:cNvPr id="7" name="Rectangle 6">
            <a:extLst>
              <a:ext uri="{FF2B5EF4-FFF2-40B4-BE49-F238E27FC236}">
                <a16:creationId xmlns:a16="http://schemas.microsoft.com/office/drawing/2014/main" id="{821AEE65-AA36-4E60-A093-A29FE4E3D476}"/>
              </a:ext>
            </a:extLst>
          </p:cNvPr>
          <p:cNvSpPr/>
          <p:nvPr/>
        </p:nvSpPr>
        <p:spPr>
          <a:xfrm>
            <a:off x="-25283" y="1161411"/>
            <a:ext cx="12192000" cy="4862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259346A-F917-4C77-BFCD-C73BD3FBD398}"/>
              </a:ext>
            </a:extLst>
          </p:cNvPr>
          <p:cNvSpPr/>
          <p:nvPr userDrawn="1"/>
        </p:nvSpPr>
        <p:spPr>
          <a:xfrm>
            <a:off x="-25283" y="1132836"/>
            <a:ext cx="12192000" cy="4862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20780396"/>
      </p:ext>
    </p:extLst>
  </p:cSld>
  <p:clrMapOvr>
    <a:masterClrMapping/>
  </p:clrMapOvr>
  <p:hf hd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bio slide - 1 pers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139DF8F-305F-40F0-B3F7-AF7BFF2CA3CC}"/>
              </a:ext>
            </a:extLst>
          </p:cNvPr>
          <p:cNvSpPr/>
          <p:nvPr/>
        </p:nvSpPr>
        <p:spPr>
          <a:xfrm>
            <a:off x="1" y="1143000"/>
            <a:ext cx="2703442" cy="4810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C5003BC-DBE0-4E56-B4ED-F61441EBEE46}"/>
              </a:ext>
            </a:extLst>
          </p:cNvPr>
          <p:cNvSpPr/>
          <p:nvPr userDrawn="1"/>
        </p:nvSpPr>
        <p:spPr>
          <a:xfrm>
            <a:off x="1" y="1143000"/>
            <a:ext cx="2703442" cy="4810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p:cNvSpPr>
            <a:spLocks noGrp="1"/>
          </p:cNvSpPr>
          <p:nvPr>
            <p:ph sz="half" idx="2" hasCustomPrompt="1"/>
          </p:nvPr>
        </p:nvSpPr>
        <p:spPr>
          <a:xfrm>
            <a:off x="4586370" y="1990878"/>
            <a:ext cx="6883349" cy="399782"/>
          </a:xfrm>
        </p:spPr>
        <p:txBody>
          <a:bodyPr/>
          <a:lstStyle>
            <a:lvl1pPr marL="0" indent="0">
              <a:buFontTx/>
              <a:buNone/>
              <a:defRPr b="1" spc="50" baseline="0">
                <a:solidFill>
                  <a:schemeClr val="tx2"/>
                </a:solidFill>
              </a:defRPr>
            </a:lvl1pPr>
          </a:lstStyle>
          <a:p>
            <a:pPr lvl="0"/>
            <a:r>
              <a:rPr lang="en-US" dirty="0"/>
              <a:t>CLICK TO EDIT MASTER TEXT STYLES</a:t>
            </a:r>
          </a:p>
        </p:txBody>
      </p:sp>
      <p:sp>
        <p:nvSpPr>
          <p:cNvPr id="7" name="Slide Number Placeholder 6"/>
          <p:cNvSpPr>
            <a:spLocks noGrp="1"/>
          </p:cNvSpPr>
          <p:nvPr>
            <p:ph type="sldNum" sz="quarter" idx="12"/>
          </p:nvPr>
        </p:nvSpPr>
        <p:spPr>
          <a:xfrm>
            <a:off x="8726520"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6" name="Content Placeholder 3">
            <a:extLst>
              <a:ext uri="{FF2B5EF4-FFF2-40B4-BE49-F238E27FC236}">
                <a16:creationId xmlns:a16="http://schemas.microsoft.com/office/drawing/2014/main" id="{9D5CCB4A-33C3-42FE-94C6-F2D4FD1B9651}"/>
              </a:ext>
            </a:extLst>
          </p:cNvPr>
          <p:cNvSpPr>
            <a:spLocks noGrp="1"/>
          </p:cNvSpPr>
          <p:nvPr>
            <p:ph sz="half" idx="14" hasCustomPrompt="1"/>
          </p:nvPr>
        </p:nvSpPr>
        <p:spPr>
          <a:xfrm>
            <a:off x="4586371" y="2475621"/>
            <a:ext cx="6883348" cy="399783"/>
          </a:xfrm>
        </p:spPr>
        <p:txBody>
          <a:bodyPr/>
          <a:lstStyle>
            <a:lvl1pPr marL="0" indent="0">
              <a:lnSpc>
                <a:spcPts val="1800"/>
              </a:lnSpc>
              <a:spcBef>
                <a:spcPts val="0"/>
              </a:spcBef>
              <a:buFontTx/>
              <a:buNone/>
              <a:defRPr sz="2400" b="0">
                <a:solidFill>
                  <a:schemeClr val="tx2"/>
                </a:solidFill>
              </a:defRPr>
            </a:lvl1pPr>
            <a:lvl2pPr marL="457200" indent="0">
              <a:buFontTx/>
              <a:buNone/>
              <a:defRPr/>
            </a:lvl2pPr>
          </a:lstStyle>
          <a:p>
            <a:pPr lvl="0"/>
            <a:r>
              <a:rPr lang="en-US" dirty="0"/>
              <a:t>Second level</a:t>
            </a:r>
          </a:p>
        </p:txBody>
      </p:sp>
      <p:sp>
        <p:nvSpPr>
          <p:cNvPr id="8" name="Content Placeholder 3">
            <a:extLst>
              <a:ext uri="{FF2B5EF4-FFF2-40B4-BE49-F238E27FC236}">
                <a16:creationId xmlns:a16="http://schemas.microsoft.com/office/drawing/2014/main" id="{9C6B6D36-A3F3-4241-BFEE-AE69AF5BBA03}"/>
              </a:ext>
            </a:extLst>
          </p:cNvPr>
          <p:cNvSpPr>
            <a:spLocks noGrp="1"/>
          </p:cNvSpPr>
          <p:nvPr>
            <p:ph sz="half" idx="15" hasCustomPrompt="1"/>
          </p:nvPr>
        </p:nvSpPr>
        <p:spPr>
          <a:xfrm>
            <a:off x="4586371" y="2996589"/>
            <a:ext cx="6883348" cy="2269474"/>
          </a:xfrm>
        </p:spPr>
        <p:txBody>
          <a:bodyPr/>
          <a:lstStyle>
            <a:lvl1pPr marL="0" indent="0">
              <a:lnSpc>
                <a:spcPts val="2800"/>
              </a:lnSpc>
              <a:spcBef>
                <a:spcPts val="1800"/>
              </a:spcBef>
              <a:buFontTx/>
              <a:buNone/>
              <a:defRPr sz="2000" b="0">
                <a:solidFill>
                  <a:schemeClr val="bg2">
                    <a:lumMod val="50000"/>
                  </a:schemeClr>
                </a:solidFill>
              </a:defRPr>
            </a:lvl1pPr>
            <a:lvl2pPr marL="457200" indent="0">
              <a:buFontTx/>
              <a:buNone/>
              <a:defRPr/>
            </a:lvl2pPr>
          </a:lstStyle>
          <a:p>
            <a:pPr lvl="0"/>
            <a:r>
              <a:rPr lang="en-US" dirty="0"/>
              <a:t>Second level</a:t>
            </a:r>
          </a:p>
        </p:txBody>
      </p:sp>
      <p:sp>
        <p:nvSpPr>
          <p:cNvPr id="2" name="Title 1">
            <a:extLst>
              <a:ext uri="{FF2B5EF4-FFF2-40B4-BE49-F238E27FC236}">
                <a16:creationId xmlns:a16="http://schemas.microsoft.com/office/drawing/2014/main" id="{D6A670BE-C1AE-402B-B330-F2D0ABC76650}"/>
              </a:ext>
            </a:extLst>
          </p:cNvPr>
          <p:cNvSpPr>
            <a:spLocks noGrp="1"/>
          </p:cNvSpPr>
          <p:nvPr>
            <p:ph type="title"/>
          </p:nvPr>
        </p:nvSpPr>
        <p:spPr>
          <a:xfrm>
            <a:off x="234356" y="317726"/>
            <a:ext cx="11702540" cy="696065"/>
          </a:xfrm>
        </p:spPr>
        <p:txBody>
          <a:bodyPr/>
          <a:lstStyle/>
          <a:p>
            <a:r>
              <a:rPr lang="en-US"/>
              <a:t>Click to edit Master title style</a:t>
            </a:r>
          </a:p>
        </p:txBody>
      </p:sp>
      <p:sp>
        <p:nvSpPr>
          <p:cNvPr id="9" name="Rectangle 8">
            <a:extLst>
              <a:ext uri="{FF2B5EF4-FFF2-40B4-BE49-F238E27FC236}">
                <a16:creationId xmlns:a16="http://schemas.microsoft.com/office/drawing/2014/main" id="{1CEDA71C-5FE9-45E6-A8A2-207026EDDB9D}"/>
              </a:ext>
            </a:extLst>
          </p:cNvPr>
          <p:cNvSpPr/>
          <p:nvPr/>
        </p:nvSpPr>
        <p:spPr>
          <a:xfrm>
            <a:off x="1" y="1143000"/>
            <a:ext cx="2703442" cy="4810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Picture Placeholder 2">
            <a:extLst>
              <a:ext uri="{FF2B5EF4-FFF2-40B4-BE49-F238E27FC236}">
                <a16:creationId xmlns:a16="http://schemas.microsoft.com/office/drawing/2014/main" id="{079CDF42-0A10-487C-9CDD-2064A4491E45}"/>
              </a:ext>
            </a:extLst>
          </p:cNvPr>
          <p:cNvSpPr>
            <a:spLocks noGrp="1"/>
          </p:cNvSpPr>
          <p:nvPr>
            <p:ph type="pic" sz="quarter" idx="13"/>
          </p:nvPr>
        </p:nvSpPr>
        <p:spPr>
          <a:xfrm>
            <a:off x="981249" y="1990878"/>
            <a:ext cx="3249612" cy="3138488"/>
          </a:xfrm>
          <a:prstGeom prst="ellipse">
            <a:avLst/>
          </a:prstGeom>
        </p:spPr>
        <p:txBody>
          <a:bodyPr/>
          <a:lstStyle/>
          <a:p>
            <a:r>
              <a:rPr lang="en-US" dirty="0"/>
              <a:t>Click icon to add picture</a:t>
            </a:r>
          </a:p>
        </p:txBody>
      </p:sp>
    </p:spTree>
    <p:extLst>
      <p:ext uri="{BB962C8B-B14F-4D97-AF65-F5344CB8AC3E}">
        <p14:creationId xmlns:p14="http://schemas.microsoft.com/office/powerpoint/2010/main" val="98747601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bio slide - 3 people">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EA36C6DE-7493-4096-A630-1DB595D4380B}"/>
              </a:ext>
            </a:extLst>
          </p:cNvPr>
          <p:cNvSpPr/>
          <p:nvPr/>
        </p:nvSpPr>
        <p:spPr>
          <a:xfrm>
            <a:off x="1" y="1143000"/>
            <a:ext cx="1888434" cy="4810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8305FA41-11C7-4CE8-9EC6-90EEDBD3CD63}"/>
              </a:ext>
            </a:extLst>
          </p:cNvPr>
          <p:cNvSpPr/>
          <p:nvPr userDrawn="1"/>
        </p:nvSpPr>
        <p:spPr>
          <a:xfrm>
            <a:off x="1" y="1143000"/>
            <a:ext cx="1888434" cy="4810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lide Number Placeholder 2">
            <a:extLst>
              <a:ext uri="{FF2B5EF4-FFF2-40B4-BE49-F238E27FC236}">
                <a16:creationId xmlns:a16="http://schemas.microsoft.com/office/drawing/2014/main" id="{A671A609-F31D-4703-9E51-07BED48AD36D}"/>
              </a:ext>
            </a:extLst>
          </p:cNvPr>
          <p:cNvSpPr>
            <a:spLocks noGrp="1"/>
          </p:cNvSpPr>
          <p:nvPr>
            <p:ph type="sldNum" sz="quarter" idx="12"/>
          </p:nvPr>
        </p:nvSpPr>
        <p:spPr>
          <a:xfrm>
            <a:off x="8718176"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cxnSp>
        <p:nvCxnSpPr>
          <p:cNvPr id="13" name="Straight Connector 12">
            <a:extLst>
              <a:ext uri="{FF2B5EF4-FFF2-40B4-BE49-F238E27FC236}">
                <a16:creationId xmlns:a16="http://schemas.microsoft.com/office/drawing/2014/main" id="{AA75E743-6869-4603-B881-E4D57FF8934C}"/>
              </a:ext>
            </a:extLst>
          </p:cNvPr>
          <p:cNvCxnSpPr/>
          <p:nvPr/>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Content Placeholder 3">
            <a:extLst>
              <a:ext uri="{FF2B5EF4-FFF2-40B4-BE49-F238E27FC236}">
                <a16:creationId xmlns:a16="http://schemas.microsoft.com/office/drawing/2014/main" id="{0E737B36-7537-46A3-AC07-7064F9AD5CB0}"/>
              </a:ext>
            </a:extLst>
          </p:cNvPr>
          <p:cNvSpPr>
            <a:spLocks noGrp="1"/>
          </p:cNvSpPr>
          <p:nvPr>
            <p:ph sz="half" idx="2" hasCustomPrompt="1"/>
          </p:nvPr>
        </p:nvSpPr>
        <p:spPr>
          <a:xfrm>
            <a:off x="2710394" y="1210935"/>
            <a:ext cx="8182859" cy="399782"/>
          </a:xfrm>
        </p:spPr>
        <p:txBody>
          <a:bodyPr/>
          <a:lstStyle>
            <a:lvl1pPr marL="0" indent="0">
              <a:buFontTx/>
              <a:buNone/>
              <a:defRPr sz="2000" b="1" spc="50" baseline="0">
                <a:solidFill>
                  <a:schemeClr val="tx2"/>
                </a:solidFill>
              </a:defRPr>
            </a:lvl1pPr>
          </a:lstStyle>
          <a:p>
            <a:pPr lvl="0"/>
            <a:r>
              <a:rPr lang="en-US" dirty="0"/>
              <a:t>CLICK TO EDIT MASTER TEXT STYLES</a:t>
            </a:r>
          </a:p>
        </p:txBody>
      </p:sp>
      <p:sp>
        <p:nvSpPr>
          <p:cNvPr id="26" name="Content Placeholder 3">
            <a:extLst>
              <a:ext uri="{FF2B5EF4-FFF2-40B4-BE49-F238E27FC236}">
                <a16:creationId xmlns:a16="http://schemas.microsoft.com/office/drawing/2014/main" id="{B622F109-88CE-4AB4-B20C-5131A0874AD6}"/>
              </a:ext>
            </a:extLst>
          </p:cNvPr>
          <p:cNvSpPr>
            <a:spLocks noGrp="1"/>
          </p:cNvSpPr>
          <p:nvPr>
            <p:ph sz="half" idx="14" hasCustomPrompt="1"/>
          </p:nvPr>
        </p:nvSpPr>
        <p:spPr>
          <a:xfrm>
            <a:off x="2710395" y="1607898"/>
            <a:ext cx="8182859" cy="318979"/>
          </a:xfrm>
        </p:spPr>
        <p:txBody>
          <a:bodyPr/>
          <a:lstStyle>
            <a:lvl1pPr marL="0" indent="0">
              <a:lnSpc>
                <a:spcPts val="1000"/>
              </a:lnSpc>
              <a:spcBef>
                <a:spcPts val="0"/>
              </a:spcBef>
              <a:buFontTx/>
              <a:buNone/>
              <a:defRPr sz="1600" b="0">
                <a:solidFill>
                  <a:schemeClr val="tx2"/>
                </a:solidFill>
              </a:defRPr>
            </a:lvl1pPr>
            <a:lvl2pPr marL="457200" indent="0">
              <a:buFontTx/>
              <a:buNone/>
              <a:defRPr/>
            </a:lvl2pPr>
          </a:lstStyle>
          <a:p>
            <a:pPr lvl="0"/>
            <a:r>
              <a:rPr lang="en-US" dirty="0"/>
              <a:t>Second level</a:t>
            </a:r>
          </a:p>
        </p:txBody>
      </p:sp>
      <p:sp>
        <p:nvSpPr>
          <p:cNvPr id="27" name="Content Placeholder 3">
            <a:extLst>
              <a:ext uri="{FF2B5EF4-FFF2-40B4-BE49-F238E27FC236}">
                <a16:creationId xmlns:a16="http://schemas.microsoft.com/office/drawing/2014/main" id="{7A5EECAB-4579-482F-90BD-921F75D27833}"/>
              </a:ext>
            </a:extLst>
          </p:cNvPr>
          <p:cNvSpPr>
            <a:spLocks noGrp="1"/>
          </p:cNvSpPr>
          <p:nvPr>
            <p:ph sz="half" idx="19" hasCustomPrompt="1"/>
          </p:nvPr>
        </p:nvSpPr>
        <p:spPr>
          <a:xfrm>
            <a:off x="2710395" y="1887030"/>
            <a:ext cx="8182860" cy="696064"/>
          </a:xfrm>
        </p:spPr>
        <p:txBody>
          <a:bodyPr/>
          <a:lstStyle>
            <a:lvl1pPr marL="0" indent="0">
              <a:lnSpc>
                <a:spcPts val="1600"/>
              </a:lnSpc>
              <a:spcBef>
                <a:spcPts val="1800"/>
              </a:spcBef>
              <a:buFontTx/>
              <a:buNone/>
              <a:defRPr sz="1600" b="0">
                <a:solidFill>
                  <a:schemeClr val="bg2">
                    <a:lumMod val="50000"/>
                  </a:schemeClr>
                </a:solidFill>
              </a:defRPr>
            </a:lvl1pPr>
            <a:lvl2pPr marL="457200" indent="0">
              <a:buFontTx/>
              <a:buNone/>
              <a:defRPr/>
            </a:lvl2pPr>
          </a:lstStyle>
          <a:p>
            <a:pPr lvl="0"/>
            <a:r>
              <a:rPr lang="en-US" dirty="0"/>
              <a:t>Second level</a:t>
            </a:r>
          </a:p>
        </p:txBody>
      </p:sp>
      <p:sp>
        <p:nvSpPr>
          <p:cNvPr id="28" name="Content Placeholder 3">
            <a:extLst>
              <a:ext uri="{FF2B5EF4-FFF2-40B4-BE49-F238E27FC236}">
                <a16:creationId xmlns:a16="http://schemas.microsoft.com/office/drawing/2014/main" id="{6DC391E3-1B4E-4D5B-BE60-2A144286FA2F}"/>
              </a:ext>
            </a:extLst>
          </p:cNvPr>
          <p:cNvSpPr>
            <a:spLocks noGrp="1"/>
          </p:cNvSpPr>
          <p:nvPr>
            <p:ph sz="half" idx="20" hasCustomPrompt="1"/>
          </p:nvPr>
        </p:nvSpPr>
        <p:spPr>
          <a:xfrm>
            <a:off x="2710394" y="2845954"/>
            <a:ext cx="8182859" cy="399782"/>
          </a:xfrm>
        </p:spPr>
        <p:txBody>
          <a:bodyPr/>
          <a:lstStyle>
            <a:lvl1pPr marL="0" indent="0">
              <a:buFontTx/>
              <a:buNone/>
              <a:defRPr sz="2000" b="1" spc="50" baseline="0">
                <a:solidFill>
                  <a:schemeClr val="tx2"/>
                </a:solidFill>
              </a:defRPr>
            </a:lvl1pPr>
          </a:lstStyle>
          <a:p>
            <a:pPr lvl="0"/>
            <a:r>
              <a:rPr lang="en-US" dirty="0"/>
              <a:t>CLICK TO EDIT MASTER TEXT STYLES</a:t>
            </a:r>
          </a:p>
        </p:txBody>
      </p:sp>
      <p:sp>
        <p:nvSpPr>
          <p:cNvPr id="29" name="Content Placeholder 3">
            <a:extLst>
              <a:ext uri="{FF2B5EF4-FFF2-40B4-BE49-F238E27FC236}">
                <a16:creationId xmlns:a16="http://schemas.microsoft.com/office/drawing/2014/main" id="{BEEB9BF8-5B4D-47BC-A617-56316FE88BB4}"/>
              </a:ext>
            </a:extLst>
          </p:cNvPr>
          <p:cNvSpPr>
            <a:spLocks noGrp="1"/>
          </p:cNvSpPr>
          <p:nvPr>
            <p:ph sz="half" idx="21" hasCustomPrompt="1"/>
          </p:nvPr>
        </p:nvSpPr>
        <p:spPr>
          <a:xfrm>
            <a:off x="2710395" y="3242917"/>
            <a:ext cx="8182859" cy="399783"/>
          </a:xfrm>
        </p:spPr>
        <p:txBody>
          <a:bodyPr/>
          <a:lstStyle>
            <a:lvl1pPr marL="0" indent="0">
              <a:lnSpc>
                <a:spcPts val="1000"/>
              </a:lnSpc>
              <a:spcBef>
                <a:spcPts val="0"/>
              </a:spcBef>
              <a:buFontTx/>
              <a:buNone/>
              <a:defRPr sz="1600" b="0">
                <a:solidFill>
                  <a:schemeClr val="tx2"/>
                </a:solidFill>
              </a:defRPr>
            </a:lvl1pPr>
            <a:lvl2pPr marL="457200" indent="0">
              <a:buFontTx/>
              <a:buNone/>
              <a:defRPr/>
            </a:lvl2pPr>
          </a:lstStyle>
          <a:p>
            <a:pPr lvl="0"/>
            <a:r>
              <a:rPr lang="en-US" dirty="0"/>
              <a:t>Second level</a:t>
            </a:r>
          </a:p>
        </p:txBody>
      </p:sp>
      <p:sp>
        <p:nvSpPr>
          <p:cNvPr id="30" name="Content Placeholder 3">
            <a:extLst>
              <a:ext uri="{FF2B5EF4-FFF2-40B4-BE49-F238E27FC236}">
                <a16:creationId xmlns:a16="http://schemas.microsoft.com/office/drawing/2014/main" id="{51B0431F-B81E-4CFC-A537-D53B26387632}"/>
              </a:ext>
            </a:extLst>
          </p:cNvPr>
          <p:cNvSpPr>
            <a:spLocks noGrp="1"/>
          </p:cNvSpPr>
          <p:nvPr>
            <p:ph sz="half" idx="22" hasCustomPrompt="1"/>
          </p:nvPr>
        </p:nvSpPr>
        <p:spPr>
          <a:xfrm>
            <a:off x="2710395" y="3562057"/>
            <a:ext cx="8182860" cy="602756"/>
          </a:xfrm>
        </p:spPr>
        <p:txBody>
          <a:bodyPr/>
          <a:lstStyle>
            <a:lvl1pPr marL="0" indent="0">
              <a:lnSpc>
                <a:spcPts val="1400"/>
              </a:lnSpc>
              <a:spcBef>
                <a:spcPts val="1800"/>
              </a:spcBef>
              <a:buFontTx/>
              <a:buNone/>
              <a:defRPr sz="1600" b="0">
                <a:solidFill>
                  <a:schemeClr val="bg2">
                    <a:lumMod val="50000"/>
                  </a:schemeClr>
                </a:solidFill>
              </a:defRPr>
            </a:lvl1pPr>
            <a:lvl2pPr marL="457200" indent="0">
              <a:buFontTx/>
              <a:buNone/>
              <a:defRPr/>
            </a:lvl2pPr>
          </a:lstStyle>
          <a:p>
            <a:pPr lvl="0"/>
            <a:r>
              <a:rPr lang="en-US" dirty="0"/>
              <a:t>Second level</a:t>
            </a:r>
          </a:p>
        </p:txBody>
      </p:sp>
      <p:sp>
        <p:nvSpPr>
          <p:cNvPr id="31" name="Content Placeholder 3">
            <a:extLst>
              <a:ext uri="{FF2B5EF4-FFF2-40B4-BE49-F238E27FC236}">
                <a16:creationId xmlns:a16="http://schemas.microsoft.com/office/drawing/2014/main" id="{E1D6CA68-A721-4605-8C9C-5705933292AB}"/>
              </a:ext>
            </a:extLst>
          </p:cNvPr>
          <p:cNvSpPr>
            <a:spLocks noGrp="1"/>
          </p:cNvSpPr>
          <p:nvPr>
            <p:ph sz="half" idx="23" hasCustomPrompt="1"/>
          </p:nvPr>
        </p:nvSpPr>
        <p:spPr>
          <a:xfrm>
            <a:off x="2710394" y="4352605"/>
            <a:ext cx="8182859" cy="399782"/>
          </a:xfrm>
        </p:spPr>
        <p:txBody>
          <a:bodyPr/>
          <a:lstStyle>
            <a:lvl1pPr marL="0" indent="0">
              <a:buFontTx/>
              <a:buNone/>
              <a:defRPr sz="2000" b="1" spc="50" baseline="0">
                <a:solidFill>
                  <a:schemeClr val="tx2"/>
                </a:solidFill>
              </a:defRPr>
            </a:lvl1pPr>
          </a:lstStyle>
          <a:p>
            <a:pPr lvl="0"/>
            <a:r>
              <a:rPr lang="en-US" dirty="0"/>
              <a:t>CLICK TO EDIT MASTER TEXT STYLES</a:t>
            </a:r>
          </a:p>
        </p:txBody>
      </p:sp>
      <p:sp>
        <p:nvSpPr>
          <p:cNvPr id="32" name="Content Placeholder 3">
            <a:extLst>
              <a:ext uri="{FF2B5EF4-FFF2-40B4-BE49-F238E27FC236}">
                <a16:creationId xmlns:a16="http://schemas.microsoft.com/office/drawing/2014/main" id="{739D915C-7BFE-4D73-A6B8-6134F3D09F43}"/>
              </a:ext>
            </a:extLst>
          </p:cNvPr>
          <p:cNvSpPr>
            <a:spLocks noGrp="1"/>
          </p:cNvSpPr>
          <p:nvPr>
            <p:ph sz="half" idx="24" hasCustomPrompt="1"/>
          </p:nvPr>
        </p:nvSpPr>
        <p:spPr>
          <a:xfrm>
            <a:off x="2710395" y="4749568"/>
            <a:ext cx="8182859" cy="399783"/>
          </a:xfrm>
        </p:spPr>
        <p:txBody>
          <a:bodyPr/>
          <a:lstStyle>
            <a:lvl1pPr marL="0" indent="0">
              <a:lnSpc>
                <a:spcPts val="1000"/>
              </a:lnSpc>
              <a:spcBef>
                <a:spcPts val="0"/>
              </a:spcBef>
              <a:buFontTx/>
              <a:buNone/>
              <a:defRPr sz="1600" b="0">
                <a:solidFill>
                  <a:schemeClr val="tx2"/>
                </a:solidFill>
              </a:defRPr>
            </a:lvl1pPr>
            <a:lvl2pPr marL="457200" indent="0">
              <a:buFontTx/>
              <a:buNone/>
              <a:defRPr/>
            </a:lvl2pPr>
          </a:lstStyle>
          <a:p>
            <a:pPr lvl="0"/>
            <a:r>
              <a:rPr lang="en-US" dirty="0"/>
              <a:t>Second level</a:t>
            </a:r>
          </a:p>
        </p:txBody>
      </p:sp>
      <p:sp>
        <p:nvSpPr>
          <p:cNvPr id="33" name="Content Placeholder 3">
            <a:extLst>
              <a:ext uri="{FF2B5EF4-FFF2-40B4-BE49-F238E27FC236}">
                <a16:creationId xmlns:a16="http://schemas.microsoft.com/office/drawing/2014/main" id="{24EB21E1-71DC-44E9-9477-44080B6162BF}"/>
              </a:ext>
            </a:extLst>
          </p:cNvPr>
          <p:cNvSpPr>
            <a:spLocks noGrp="1"/>
          </p:cNvSpPr>
          <p:nvPr>
            <p:ph sz="half" idx="25" hasCustomPrompt="1"/>
          </p:nvPr>
        </p:nvSpPr>
        <p:spPr>
          <a:xfrm>
            <a:off x="2710395" y="5068708"/>
            <a:ext cx="8182860" cy="679228"/>
          </a:xfrm>
        </p:spPr>
        <p:txBody>
          <a:bodyPr/>
          <a:lstStyle>
            <a:lvl1pPr marL="0" indent="0">
              <a:lnSpc>
                <a:spcPts val="1400"/>
              </a:lnSpc>
              <a:spcBef>
                <a:spcPts val="1800"/>
              </a:spcBef>
              <a:buFontTx/>
              <a:buNone/>
              <a:defRPr sz="1600" b="0">
                <a:solidFill>
                  <a:schemeClr val="bg2">
                    <a:lumMod val="50000"/>
                  </a:schemeClr>
                </a:solidFill>
              </a:defRPr>
            </a:lvl1pPr>
            <a:lvl2pPr marL="457200" indent="0">
              <a:buFontTx/>
              <a:buNone/>
              <a:defRPr/>
            </a:lvl2pPr>
          </a:lstStyle>
          <a:p>
            <a:pPr lvl="0"/>
            <a:r>
              <a:rPr lang="en-US" dirty="0"/>
              <a:t>Second level</a:t>
            </a:r>
          </a:p>
        </p:txBody>
      </p:sp>
      <p:sp>
        <p:nvSpPr>
          <p:cNvPr id="2" name="Title 1">
            <a:extLst>
              <a:ext uri="{FF2B5EF4-FFF2-40B4-BE49-F238E27FC236}">
                <a16:creationId xmlns:a16="http://schemas.microsoft.com/office/drawing/2014/main" id="{51ECA86B-754C-42A0-AE3D-C84C89EF9F3D}"/>
              </a:ext>
            </a:extLst>
          </p:cNvPr>
          <p:cNvSpPr>
            <a:spLocks noGrp="1"/>
          </p:cNvSpPr>
          <p:nvPr>
            <p:ph type="title"/>
          </p:nvPr>
        </p:nvSpPr>
        <p:spPr>
          <a:xfrm>
            <a:off x="119271" y="317726"/>
            <a:ext cx="11820316" cy="696065"/>
          </a:xfrm>
        </p:spPr>
        <p:txBody>
          <a:bodyPr/>
          <a:lstStyle/>
          <a:p>
            <a:r>
              <a:rPr lang="en-US"/>
              <a:t>Click to edit Master title style</a:t>
            </a:r>
          </a:p>
        </p:txBody>
      </p:sp>
      <p:sp>
        <p:nvSpPr>
          <p:cNvPr id="3" name="Picture Placeholder 2">
            <a:extLst>
              <a:ext uri="{FF2B5EF4-FFF2-40B4-BE49-F238E27FC236}">
                <a16:creationId xmlns:a16="http://schemas.microsoft.com/office/drawing/2014/main" id="{5FD5DA23-0BF7-451F-AC98-6E689757AA84}"/>
              </a:ext>
            </a:extLst>
          </p:cNvPr>
          <p:cNvSpPr>
            <a:spLocks noGrp="1"/>
          </p:cNvSpPr>
          <p:nvPr>
            <p:ph type="pic" sz="quarter" idx="13"/>
          </p:nvPr>
        </p:nvSpPr>
        <p:spPr>
          <a:xfrm>
            <a:off x="1224741" y="1364342"/>
            <a:ext cx="1267048" cy="1223720"/>
          </a:xfrm>
          <a:prstGeom prst="ellipse">
            <a:avLst/>
          </a:prstGeom>
        </p:spPr>
        <p:txBody>
          <a:bodyPr/>
          <a:lstStyle>
            <a:lvl1pPr>
              <a:defRPr sz="1000"/>
            </a:lvl1pPr>
          </a:lstStyle>
          <a:p>
            <a:r>
              <a:rPr lang="en-US" dirty="0"/>
              <a:t>Click icon to add picture</a:t>
            </a:r>
          </a:p>
        </p:txBody>
      </p:sp>
      <p:sp>
        <p:nvSpPr>
          <p:cNvPr id="21" name="Picture Placeholder 2">
            <a:extLst>
              <a:ext uri="{FF2B5EF4-FFF2-40B4-BE49-F238E27FC236}">
                <a16:creationId xmlns:a16="http://schemas.microsoft.com/office/drawing/2014/main" id="{08852A02-45F5-473D-8EDB-D1FAA9182858}"/>
              </a:ext>
            </a:extLst>
          </p:cNvPr>
          <p:cNvSpPr>
            <a:spLocks noGrp="1"/>
          </p:cNvSpPr>
          <p:nvPr>
            <p:ph type="pic" sz="quarter" idx="15"/>
          </p:nvPr>
        </p:nvSpPr>
        <p:spPr>
          <a:xfrm>
            <a:off x="1224741" y="3009962"/>
            <a:ext cx="1267048" cy="1223720"/>
          </a:xfrm>
          <a:prstGeom prst="ellipse">
            <a:avLst/>
          </a:prstGeom>
        </p:spPr>
        <p:txBody>
          <a:bodyPr/>
          <a:lstStyle>
            <a:lvl1pPr>
              <a:defRPr sz="1000"/>
            </a:lvl1pPr>
          </a:lstStyle>
          <a:p>
            <a:r>
              <a:rPr lang="en-US" dirty="0"/>
              <a:t>Click icon to add picture</a:t>
            </a:r>
          </a:p>
        </p:txBody>
      </p:sp>
      <p:sp>
        <p:nvSpPr>
          <p:cNvPr id="23" name="Picture Placeholder 2">
            <a:extLst>
              <a:ext uri="{FF2B5EF4-FFF2-40B4-BE49-F238E27FC236}">
                <a16:creationId xmlns:a16="http://schemas.microsoft.com/office/drawing/2014/main" id="{1EBC7623-D27D-43B2-BAC1-F34E878D3484}"/>
              </a:ext>
            </a:extLst>
          </p:cNvPr>
          <p:cNvSpPr>
            <a:spLocks noGrp="1"/>
          </p:cNvSpPr>
          <p:nvPr>
            <p:ph type="pic" sz="quarter" idx="17"/>
          </p:nvPr>
        </p:nvSpPr>
        <p:spPr>
          <a:xfrm>
            <a:off x="1224741" y="4524216"/>
            <a:ext cx="1267048" cy="1223720"/>
          </a:xfrm>
          <a:prstGeom prst="ellipse">
            <a:avLst/>
          </a:prstGeom>
        </p:spPr>
        <p:txBody>
          <a:bodyPr/>
          <a:lstStyle>
            <a:lvl1pPr>
              <a:defRPr sz="1000"/>
            </a:lvl1pPr>
          </a:lstStyle>
          <a:p>
            <a:r>
              <a:rPr lang="en-US" dirty="0"/>
              <a:t>Click icon to add picture</a:t>
            </a:r>
          </a:p>
        </p:txBody>
      </p:sp>
      <p:cxnSp>
        <p:nvCxnSpPr>
          <p:cNvPr id="22" name="Straight Connector 21">
            <a:extLst>
              <a:ext uri="{FF2B5EF4-FFF2-40B4-BE49-F238E27FC236}">
                <a16:creationId xmlns:a16="http://schemas.microsoft.com/office/drawing/2014/main" id="{D747697F-D5D0-4C7F-B594-E70E98900797}"/>
              </a:ext>
            </a:extLst>
          </p:cNvPr>
          <p:cNvCxnSpPr/>
          <p:nvPr/>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02AA69B6-D15E-41B8-B3FA-8087EF6B40D3}"/>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5544969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pic>
        <p:nvPicPr>
          <p:cNvPr id="10" name="Picture 9" descr="A picture containing text&#10;&#10;Description automatically generated">
            <a:extLst>
              <a:ext uri="{FF2B5EF4-FFF2-40B4-BE49-F238E27FC236}">
                <a16:creationId xmlns:a16="http://schemas.microsoft.com/office/drawing/2014/main" id="{0EC206A0-EA46-4766-B276-D26074D79FC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51" b="16678"/>
          <a:stretch/>
        </p:blipFill>
        <p:spPr>
          <a:xfrm>
            <a:off x="-1" y="-8797"/>
            <a:ext cx="12204963" cy="6866798"/>
          </a:xfrm>
          <a:prstGeom prst="rect">
            <a:avLst/>
          </a:prstGeom>
        </p:spPr>
      </p:pic>
      <p:sp>
        <p:nvSpPr>
          <p:cNvPr id="8" name="Rectangle 7">
            <a:extLst>
              <a:ext uri="{FF2B5EF4-FFF2-40B4-BE49-F238E27FC236}">
                <a16:creationId xmlns:a16="http://schemas.microsoft.com/office/drawing/2014/main" id="{DB52505D-894F-483F-84C1-0398422CF7F3}"/>
              </a:ext>
            </a:extLst>
          </p:cNvPr>
          <p:cNvSpPr/>
          <p:nvPr/>
        </p:nvSpPr>
        <p:spPr>
          <a:xfrm>
            <a:off x="0" y="1138200"/>
            <a:ext cx="12204963" cy="4591392"/>
          </a:xfrm>
          <a:prstGeom prst="rect">
            <a:avLst/>
          </a:prstGeom>
          <a:solidFill>
            <a:srgbClr val="294C59">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19801" y="2236700"/>
            <a:ext cx="5850253" cy="2283163"/>
          </a:xfrm>
          <a:prstGeom prst="rect">
            <a:avLst/>
          </a:prstGeom>
        </p:spPr>
        <p:txBody>
          <a:bodyPr anchor="ctr">
            <a:normAutofit/>
          </a:bodyPr>
          <a:lstStyle>
            <a:lvl1pPr>
              <a:defRPr sz="2400" b="0">
                <a:solidFill>
                  <a:schemeClr val="bg1"/>
                </a:solidFill>
                <a:latin typeface="+mn-lt"/>
              </a:defRPr>
            </a:lvl1pPr>
          </a:lstStyle>
          <a:p>
            <a:r>
              <a:rPr lang="en-US"/>
              <a:t>Click to edit Master title style</a:t>
            </a:r>
            <a:endParaRPr lang="en-US" dirty="0"/>
          </a:p>
        </p:txBody>
      </p:sp>
      <p:cxnSp>
        <p:nvCxnSpPr>
          <p:cNvPr id="14" name="Straight Connector 13">
            <a:extLst>
              <a:ext uri="{FF2B5EF4-FFF2-40B4-BE49-F238E27FC236}">
                <a16:creationId xmlns:a16="http://schemas.microsoft.com/office/drawing/2014/main" id="{0C84B55F-8E08-4526-9583-79FD738BC718}"/>
              </a:ext>
            </a:extLst>
          </p:cNvPr>
          <p:cNvCxnSpPr>
            <a:cxnSpLocks/>
          </p:cNvCxnSpPr>
          <p:nvPr/>
        </p:nvCxnSpPr>
        <p:spPr>
          <a:xfrm flipV="1">
            <a:off x="4737201" y="2236701"/>
            <a:ext cx="0" cy="228316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Title 1">
            <a:extLst>
              <a:ext uri="{FF2B5EF4-FFF2-40B4-BE49-F238E27FC236}">
                <a16:creationId xmlns:a16="http://schemas.microsoft.com/office/drawing/2014/main" id="{DDF6DDA5-EBD4-40D2-A841-A1C99559CC12}"/>
              </a:ext>
            </a:extLst>
          </p:cNvPr>
          <p:cNvSpPr txBox="1">
            <a:spLocks/>
          </p:cNvSpPr>
          <p:nvPr/>
        </p:nvSpPr>
        <p:spPr>
          <a:xfrm>
            <a:off x="1007724" y="2249265"/>
            <a:ext cx="3321084" cy="2283163"/>
          </a:xfrm>
          <a:prstGeom prst="rect">
            <a:avLst/>
          </a:prstGeom>
        </p:spPr>
        <p:txBody>
          <a:bodyPr anchor="ctr">
            <a:normAutofit/>
          </a:bodyPr>
          <a:lstStyle>
            <a:lvl1pPr algn="l" defTabSz="914400" rtl="0" eaLnBrk="1" latinLnBrk="0" hangingPunct="1">
              <a:lnSpc>
                <a:spcPct val="90000"/>
              </a:lnSpc>
              <a:spcBef>
                <a:spcPct val="0"/>
              </a:spcBef>
              <a:buNone/>
              <a:defRPr sz="4000" b="1" kern="1200">
                <a:solidFill>
                  <a:schemeClr val="bg1"/>
                </a:solidFill>
                <a:latin typeface="PT Serif" panose="020A0603040505020204" pitchFamily="18" charset="0"/>
                <a:ea typeface="+mj-ea"/>
                <a:cs typeface="+mj-cs"/>
              </a:defRPr>
            </a:lvl1pPr>
          </a:lstStyle>
          <a:p>
            <a:pPr algn="r"/>
            <a:r>
              <a:rPr lang="en-US" sz="7200" dirty="0">
                <a:solidFill>
                  <a:schemeClr val="accent5"/>
                </a:solidFill>
              </a:rPr>
              <a:t>Thank </a:t>
            </a:r>
          </a:p>
          <a:p>
            <a:pPr algn="r"/>
            <a:r>
              <a:rPr lang="en-US" sz="7200" dirty="0">
                <a:solidFill>
                  <a:schemeClr val="accent5"/>
                </a:solidFill>
              </a:rPr>
              <a:t>You</a:t>
            </a:r>
          </a:p>
        </p:txBody>
      </p:sp>
      <p:sp>
        <p:nvSpPr>
          <p:cNvPr id="5" name="TextBox 4">
            <a:extLst>
              <a:ext uri="{FF2B5EF4-FFF2-40B4-BE49-F238E27FC236}">
                <a16:creationId xmlns:a16="http://schemas.microsoft.com/office/drawing/2014/main" id="{647CF11F-1E02-4F90-AFA1-F61E63AD128B}"/>
              </a:ext>
            </a:extLst>
          </p:cNvPr>
          <p:cNvSpPr txBox="1"/>
          <p:nvPr/>
        </p:nvSpPr>
        <p:spPr>
          <a:xfrm>
            <a:off x="7706387" y="5229385"/>
            <a:ext cx="4163643" cy="369332"/>
          </a:xfrm>
          <a:prstGeom prst="rect">
            <a:avLst/>
          </a:prstGeom>
          <a:noFill/>
        </p:spPr>
        <p:txBody>
          <a:bodyPr wrap="square" rtlCol="0">
            <a:spAutoFit/>
          </a:bodyPr>
          <a:lstStyle/>
          <a:p>
            <a:pPr algn="r"/>
            <a:r>
              <a:rPr lang="en-US" spc="50" baseline="0" dirty="0" err="1">
                <a:solidFill>
                  <a:schemeClr val="accent5"/>
                </a:solidFill>
              </a:rPr>
              <a:t>JohnsonFinancialGroup.Com</a:t>
            </a:r>
            <a:endParaRPr lang="en-US" spc="50" baseline="0" dirty="0">
              <a:solidFill>
                <a:schemeClr val="accent5"/>
              </a:solidFill>
            </a:endParaRPr>
          </a:p>
        </p:txBody>
      </p:sp>
      <p:pic>
        <p:nvPicPr>
          <p:cNvPr id="16" name="Picture 15">
            <a:extLst>
              <a:ext uri="{FF2B5EF4-FFF2-40B4-BE49-F238E27FC236}">
                <a16:creationId xmlns:a16="http://schemas.microsoft.com/office/drawing/2014/main" id="{C603FD09-7427-437E-895C-17B8598383C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44927" y="5837173"/>
            <a:ext cx="3807700" cy="913245"/>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B467A8F4-30A0-49D2-B957-906F2175425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51" b="16678"/>
          <a:stretch/>
        </p:blipFill>
        <p:spPr>
          <a:xfrm>
            <a:off x="-1" y="-8797"/>
            <a:ext cx="12204963" cy="6866798"/>
          </a:xfrm>
          <a:prstGeom prst="rect">
            <a:avLst/>
          </a:prstGeom>
        </p:spPr>
      </p:pic>
      <p:sp>
        <p:nvSpPr>
          <p:cNvPr id="11" name="Rectangle 10">
            <a:extLst>
              <a:ext uri="{FF2B5EF4-FFF2-40B4-BE49-F238E27FC236}">
                <a16:creationId xmlns:a16="http://schemas.microsoft.com/office/drawing/2014/main" id="{F764A823-6C6E-4CEB-BCD0-C34C6FFDC437}"/>
              </a:ext>
            </a:extLst>
          </p:cNvPr>
          <p:cNvSpPr/>
          <p:nvPr/>
        </p:nvSpPr>
        <p:spPr>
          <a:xfrm>
            <a:off x="0" y="1138200"/>
            <a:ext cx="12204963" cy="4591392"/>
          </a:xfrm>
          <a:prstGeom prst="rect">
            <a:avLst/>
          </a:prstGeom>
          <a:solidFill>
            <a:srgbClr val="294C59">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2C3A22F-0E50-4FB5-9959-5F2AEAF68432}"/>
              </a:ext>
            </a:extLst>
          </p:cNvPr>
          <p:cNvCxnSpPr>
            <a:cxnSpLocks/>
          </p:cNvCxnSpPr>
          <p:nvPr/>
        </p:nvCxnSpPr>
        <p:spPr>
          <a:xfrm flipV="1">
            <a:off x="4737201" y="2236701"/>
            <a:ext cx="0" cy="228316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itle 1">
            <a:extLst>
              <a:ext uri="{FF2B5EF4-FFF2-40B4-BE49-F238E27FC236}">
                <a16:creationId xmlns:a16="http://schemas.microsoft.com/office/drawing/2014/main" id="{6EE491E8-0F60-4B1F-81D0-421FB0D1488B}"/>
              </a:ext>
            </a:extLst>
          </p:cNvPr>
          <p:cNvSpPr txBox="1">
            <a:spLocks/>
          </p:cNvSpPr>
          <p:nvPr/>
        </p:nvSpPr>
        <p:spPr>
          <a:xfrm>
            <a:off x="1007724" y="2249265"/>
            <a:ext cx="3321084" cy="2283163"/>
          </a:xfrm>
          <a:prstGeom prst="rect">
            <a:avLst/>
          </a:prstGeom>
        </p:spPr>
        <p:txBody>
          <a:bodyPr anchor="ctr">
            <a:normAutofit/>
          </a:bodyPr>
          <a:lstStyle>
            <a:lvl1pPr algn="l" defTabSz="914400" rtl="0" eaLnBrk="1" latinLnBrk="0" hangingPunct="1">
              <a:lnSpc>
                <a:spcPct val="90000"/>
              </a:lnSpc>
              <a:spcBef>
                <a:spcPct val="0"/>
              </a:spcBef>
              <a:buNone/>
              <a:defRPr sz="4000" b="1" kern="1200">
                <a:solidFill>
                  <a:schemeClr val="bg1"/>
                </a:solidFill>
                <a:latin typeface="PT Serif" panose="020A0603040505020204" pitchFamily="18" charset="0"/>
                <a:ea typeface="+mj-ea"/>
                <a:cs typeface="+mj-cs"/>
              </a:defRPr>
            </a:lvl1pPr>
          </a:lstStyle>
          <a:p>
            <a:pPr algn="r"/>
            <a:r>
              <a:rPr lang="en-US" sz="7200" dirty="0">
                <a:solidFill>
                  <a:schemeClr val="accent5"/>
                </a:solidFill>
              </a:rPr>
              <a:t>Thank </a:t>
            </a:r>
          </a:p>
          <a:p>
            <a:pPr algn="r"/>
            <a:r>
              <a:rPr lang="en-US" sz="7200" dirty="0">
                <a:solidFill>
                  <a:schemeClr val="accent5"/>
                </a:solidFill>
              </a:rPr>
              <a:t>You</a:t>
            </a:r>
          </a:p>
        </p:txBody>
      </p:sp>
      <p:sp>
        <p:nvSpPr>
          <p:cNvPr id="17" name="TextBox 16">
            <a:extLst>
              <a:ext uri="{FF2B5EF4-FFF2-40B4-BE49-F238E27FC236}">
                <a16:creationId xmlns:a16="http://schemas.microsoft.com/office/drawing/2014/main" id="{B7EA584F-FCF2-4F3F-8BFB-8C616969E41D}"/>
              </a:ext>
            </a:extLst>
          </p:cNvPr>
          <p:cNvSpPr txBox="1"/>
          <p:nvPr/>
        </p:nvSpPr>
        <p:spPr>
          <a:xfrm>
            <a:off x="7706387" y="5229385"/>
            <a:ext cx="4163643" cy="369332"/>
          </a:xfrm>
          <a:prstGeom prst="rect">
            <a:avLst/>
          </a:prstGeom>
          <a:noFill/>
        </p:spPr>
        <p:txBody>
          <a:bodyPr wrap="square" rtlCol="0">
            <a:spAutoFit/>
          </a:bodyPr>
          <a:lstStyle/>
          <a:p>
            <a:pPr algn="r"/>
            <a:r>
              <a:rPr lang="en-US" spc="50" baseline="0" dirty="0" err="1">
                <a:solidFill>
                  <a:schemeClr val="accent5"/>
                </a:solidFill>
              </a:rPr>
              <a:t>JohnsonFinancialGroup.Com</a:t>
            </a:r>
            <a:endParaRPr lang="en-US" spc="50" baseline="0" dirty="0">
              <a:solidFill>
                <a:schemeClr val="accent5"/>
              </a:solidFill>
            </a:endParaRPr>
          </a:p>
        </p:txBody>
      </p:sp>
      <p:pic>
        <p:nvPicPr>
          <p:cNvPr id="18" name="Picture 17">
            <a:extLst>
              <a:ext uri="{FF2B5EF4-FFF2-40B4-BE49-F238E27FC236}">
                <a16:creationId xmlns:a16="http://schemas.microsoft.com/office/drawing/2014/main" id="{63C9EB03-E4C1-485D-B5EF-405625861DD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44927" y="5837173"/>
            <a:ext cx="3807700" cy="913245"/>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4EC1FE61-5A2D-4F95-8BD3-2B3EEF383A97}"/>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151" b="16678"/>
          <a:stretch/>
        </p:blipFill>
        <p:spPr>
          <a:xfrm>
            <a:off x="-1" y="-8797"/>
            <a:ext cx="12204963" cy="6866798"/>
          </a:xfrm>
          <a:prstGeom prst="rect">
            <a:avLst/>
          </a:prstGeom>
        </p:spPr>
      </p:pic>
      <p:sp>
        <p:nvSpPr>
          <p:cNvPr id="20" name="Rectangle 19">
            <a:extLst>
              <a:ext uri="{FF2B5EF4-FFF2-40B4-BE49-F238E27FC236}">
                <a16:creationId xmlns:a16="http://schemas.microsoft.com/office/drawing/2014/main" id="{C6B1D688-76D1-4291-977B-52F3DA5AB5A7}"/>
              </a:ext>
            </a:extLst>
          </p:cNvPr>
          <p:cNvSpPr/>
          <p:nvPr userDrawn="1"/>
        </p:nvSpPr>
        <p:spPr>
          <a:xfrm>
            <a:off x="0" y="1138200"/>
            <a:ext cx="12204963" cy="4591392"/>
          </a:xfrm>
          <a:prstGeom prst="rect">
            <a:avLst/>
          </a:prstGeom>
          <a:solidFill>
            <a:srgbClr val="294C59">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2B101E5C-AB03-4B77-AB73-5CE86BCE6032}"/>
              </a:ext>
            </a:extLst>
          </p:cNvPr>
          <p:cNvCxnSpPr>
            <a:cxnSpLocks/>
          </p:cNvCxnSpPr>
          <p:nvPr userDrawn="1"/>
        </p:nvCxnSpPr>
        <p:spPr>
          <a:xfrm flipV="1">
            <a:off x="4737201" y="2236701"/>
            <a:ext cx="0" cy="228316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Title 1">
            <a:extLst>
              <a:ext uri="{FF2B5EF4-FFF2-40B4-BE49-F238E27FC236}">
                <a16:creationId xmlns:a16="http://schemas.microsoft.com/office/drawing/2014/main" id="{BADC878D-E48A-4096-8D88-4FFD3055CC0B}"/>
              </a:ext>
            </a:extLst>
          </p:cNvPr>
          <p:cNvSpPr txBox="1">
            <a:spLocks/>
          </p:cNvSpPr>
          <p:nvPr userDrawn="1"/>
        </p:nvSpPr>
        <p:spPr>
          <a:xfrm>
            <a:off x="1007724" y="2249265"/>
            <a:ext cx="3321084" cy="2283163"/>
          </a:xfrm>
          <a:prstGeom prst="rect">
            <a:avLst/>
          </a:prstGeom>
        </p:spPr>
        <p:txBody>
          <a:bodyPr anchor="ctr">
            <a:normAutofit/>
          </a:bodyPr>
          <a:lstStyle>
            <a:lvl1pPr algn="l" defTabSz="914400" rtl="0" eaLnBrk="1" latinLnBrk="0" hangingPunct="1">
              <a:lnSpc>
                <a:spcPct val="90000"/>
              </a:lnSpc>
              <a:spcBef>
                <a:spcPct val="0"/>
              </a:spcBef>
              <a:buNone/>
              <a:defRPr sz="4000" b="1" kern="1200">
                <a:solidFill>
                  <a:schemeClr val="bg1"/>
                </a:solidFill>
                <a:latin typeface="PT Serif" panose="020A0603040505020204" pitchFamily="18" charset="0"/>
                <a:ea typeface="+mj-ea"/>
                <a:cs typeface="+mj-cs"/>
              </a:defRPr>
            </a:lvl1pPr>
          </a:lstStyle>
          <a:p>
            <a:pPr algn="r"/>
            <a:r>
              <a:rPr lang="en-US" sz="7200" dirty="0">
                <a:solidFill>
                  <a:schemeClr val="accent4"/>
                </a:solidFill>
              </a:rPr>
              <a:t>Thank </a:t>
            </a:r>
          </a:p>
          <a:p>
            <a:pPr algn="r"/>
            <a:r>
              <a:rPr lang="en-US" sz="7200" dirty="0">
                <a:solidFill>
                  <a:schemeClr val="accent4"/>
                </a:solidFill>
              </a:rPr>
              <a:t>You</a:t>
            </a:r>
          </a:p>
        </p:txBody>
      </p:sp>
      <p:pic>
        <p:nvPicPr>
          <p:cNvPr id="25" name="Picture 24" descr="Text, logo&#10;&#10;Description automatically generated">
            <a:extLst>
              <a:ext uri="{FF2B5EF4-FFF2-40B4-BE49-F238E27FC236}">
                <a16:creationId xmlns:a16="http://schemas.microsoft.com/office/drawing/2014/main" id="{9EF5FC71-303D-4484-A103-653F59B5801D}"/>
              </a:ext>
            </a:extLst>
          </p:cNvPr>
          <p:cNvPicPr>
            <a:picLocks noChangeAspect="1"/>
          </p:cNvPicPr>
          <p:nvPr userDrawn="1"/>
        </p:nvPicPr>
        <p:blipFill>
          <a:blip r:embed="rId4">
            <a:extLst>
              <a:ext uri="{28A0092B-C50C-407E-A947-70E740481C1C}">
                <a14:useLocalDpi xmlns:a14="http://schemas.microsoft.com/office/drawing/2010/main" val="0"/>
              </a:ext>
            </a:extLst>
          </a:blip>
          <a:stretch>
            <a:fillRect/>
          </a:stretch>
        </p:blipFill>
        <p:spPr>
          <a:xfrm>
            <a:off x="8895523" y="5219260"/>
            <a:ext cx="2988096" cy="446496"/>
          </a:xfrm>
          <a:prstGeom prst="rect">
            <a:avLst/>
          </a:prstGeom>
        </p:spPr>
      </p:pic>
      <p:pic>
        <p:nvPicPr>
          <p:cNvPr id="3" name="Picture 2">
            <a:extLst>
              <a:ext uri="{FF2B5EF4-FFF2-40B4-BE49-F238E27FC236}">
                <a16:creationId xmlns:a16="http://schemas.microsoft.com/office/drawing/2014/main" id="{FD03A908-0A73-1091-6814-DE91CDEA0826}"/>
              </a:ext>
            </a:extLst>
          </p:cNvPr>
          <p:cNvPicPr>
            <a:picLocks noChangeAspect="1"/>
          </p:cNvPicPr>
          <p:nvPr userDrawn="1"/>
        </p:nvPicPr>
        <p:blipFill rotWithShape="1">
          <a:blip r:embed="rId3" cstate="screen">
            <a:extLst>
              <a:ext uri="{28A0092B-C50C-407E-A947-70E740481C1C}">
                <a14:useLocalDpi xmlns:a14="http://schemas.microsoft.com/office/drawing/2010/main"/>
              </a:ext>
            </a:extLst>
          </a:blip>
          <a:srcRect r="30190"/>
          <a:stretch/>
        </p:blipFill>
        <p:spPr>
          <a:xfrm>
            <a:off x="8897816" y="5799044"/>
            <a:ext cx="2866708" cy="984900"/>
          </a:xfrm>
          <a:prstGeom prst="rect">
            <a:avLst/>
          </a:prstGeom>
        </p:spPr>
      </p:pic>
    </p:spTree>
    <p:extLst>
      <p:ext uri="{BB962C8B-B14F-4D97-AF65-F5344CB8AC3E}">
        <p14:creationId xmlns:p14="http://schemas.microsoft.com/office/powerpoint/2010/main" val="417483490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13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23325" y="1338565"/>
            <a:ext cx="11338200" cy="4873749"/>
          </a:xfrm>
          <a:prstGeom prst="rect">
            <a:avLst/>
          </a:prstGeom>
        </p:spPr>
        <p:txBody>
          <a:bodyPr>
            <a:noAutofit/>
          </a:bodyPr>
          <a:lstStyle>
            <a:lvl1pPr marL="342891" indent="-342891">
              <a:buFont typeface="Arial"/>
              <a:buChar char="•"/>
              <a:defRPr kumimoji="0" lang="en-US" sz="2800" b="0" i="0" u="none" strike="noStrike" kern="1200" cap="none" spc="0" normalizeH="0" baseline="0" noProof="0" dirty="0" smtClean="0">
                <a:ln>
                  <a:noFill/>
                </a:ln>
                <a:solidFill>
                  <a:srgbClr val="7F7F7F"/>
                </a:solidFill>
                <a:effectLst/>
                <a:uLnTx/>
                <a:uFillTx/>
                <a:latin typeface="Open Sans"/>
                <a:ea typeface="+mn-ea"/>
                <a:cs typeface="Open Sans"/>
              </a:defRPr>
            </a:lvl1pPr>
            <a:lvl2pPr>
              <a:defRPr kumimoji="0" lang="en-US" sz="2400" b="0" i="1" u="none" strike="noStrike" kern="1200" cap="none" spc="0" normalizeH="0" baseline="0" noProof="0" dirty="0" smtClean="0">
                <a:ln>
                  <a:noFill/>
                </a:ln>
                <a:solidFill>
                  <a:schemeClr val="accent3">
                    <a:lumMod val="75000"/>
                  </a:schemeClr>
                </a:solidFill>
                <a:effectLst/>
                <a:uLnTx/>
                <a:uFillTx/>
                <a:latin typeface="Open Sans"/>
                <a:ea typeface="+mn-ea"/>
                <a:cs typeface="Open Sans"/>
              </a:defRPr>
            </a:lvl2pPr>
            <a:lvl3pPr>
              <a:defRPr kumimoji="0" lang="en-US" sz="2000" b="0" i="0" u="none" strike="noStrike" kern="1200" cap="none" spc="0" normalizeH="0" baseline="0" noProof="0" dirty="0" smtClean="0">
                <a:ln>
                  <a:noFill/>
                </a:ln>
                <a:solidFill>
                  <a:schemeClr val="accent3"/>
                </a:solidFill>
                <a:effectLst/>
                <a:uLnTx/>
                <a:uFillTx/>
                <a:latin typeface="Open Sans"/>
                <a:ea typeface="+mn-ea"/>
                <a:cs typeface="Open Sans"/>
              </a:defRPr>
            </a:lvl3pPr>
            <a:lvl4pPr>
              <a:defRPr sz="1800" i="1">
                <a:solidFill>
                  <a:schemeClr val="accent2"/>
                </a:solidFill>
                <a:latin typeface="Open Sans"/>
                <a:cs typeface="Open Sans"/>
              </a:defRPr>
            </a:lvl4pPr>
            <a:lvl5pPr>
              <a:defRPr sz="1800">
                <a:solidFill>
                  <a:schemeClr val="tx2"/>
                </a:solidFill>
                <a:latin typeface="Open Sans"/>
                <a:cs typeface="Open Sans"/>
              </a:defRPr>
            </a:lvl5pPr>
            <a:lvl6pPr>
              <a:defRPr sz="1600" i="1" baseline="0">
                <a:solidFill>
                  <a:schemeClr val="tx1"/>
                </a:solidFill>
                <a:latin typeface="Open Sans"/>
                <a:cs typeface="Open Sans"/>
              </a:defRPr>
            </a:lvl6pPr>
            <a:lvl7pPr>
              <a:defRPr sz="1600" baseline="0">
                <a:solidFill>
                  <a:schemeClr val="accent3">
                    <a:lumMod val="50000"/>
                  </a:schemeClr>
                </a:solidFill>
                <a:latin typeface="Open Sans"/>
                <a:cs typeface="Open Sans"/>
              </a:defRPr>
            </a:lvl7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p:txBody>
      </p:sp>
      <p:sp>
        <p:nvSpPr>
          <p:cNvPr id="2" name="Title 1"/>
          <p:cNvSpPr>
            <a:spLocks noGrp="1"/>
          </p:cNvSpPr>
          <p:nvPr>
            <p:ph type="title"/>
          </p:nvPr>
        </p:nvSpPr>
        <p:spPr>
          <a:xfrm>
            <a:off x="423335" y="117475"/>
            <a:ext cx="10308167" cy="971551"/>
          </a:xfrm>
          <a:prstGeom prst="rect">
            <a:avLst/>
          </a:prstGeom>
        </p:spPr>
        <p:txBody>
          <a:bodyPr tIns="137160" bIns="137160" anchor="ctr">
            <a:normAutofit/>
          </a:bodyPr>
          <a:lstStyle>
            <a:lvl1pPr>
              <a:defRPr baseline="0">
                <a:latin typeface="PT Serif"/>
                <a:cs typeface="PT Serif"/>
              </a:defRPr>
            </a:lvl1pPr>
          </a:lstStyle>
          <a:p>
            <a:r>
              <a:rPr lang="en-US" dirty="0"/>
              <a:t>Click to edit Master title style</a:t>
            </a:r>
          </a:p>
        </p:txBody>
      </p:sp>
      <p:sp>
        <p:nvSpPr>
          <p:cNvPr id="6" name="Slide Number Placeholder 5"/>
          <p:cNvSpPr txBox="1">
            <a:spLocks/>
          </p:cNvSpPr>
          <p:nvPr/>
        </p:nvSpPr>
        <p:spPr>
          <a:xfrm>
            <a:off x="11739123" y="6461335"/>
            <a:ext cx="586228" cy="472868"/>
          </a:xfrm>
          <a:prstGeom prst="rect">
            <a:avLst/>
          </a:prstGeom>
        </p:spPr>
        <p:txBody>
          <a:bodyPr/>
          <a:lstStyle>
            <a:defPPr>
              <a:defRPr lang="en-US"/>
            </a:defPPr>
            <a:lvl1pPr algn="ctr" defTabSz="457200" rtl="0" fontAlgn="auto">
              <a:spcBef>
                <a:spcPts val="0"/>
              </a:spcBef>
              <a:spcAft>
                <a:spcPts val="0"/>
              </a:spcAft>
              <a:defRPr sz="1000" kern="1200">
                <a:solidFill>
                  <a:srgbClr val="7F7F7F"/>
                </a:solidFill>
                <a:latin typeface="+mn-lt"/>
                <a:ea typeface="+mn-ea"/>
                <a:cs typeface="+mn-cs"/>
              </a:defRPr>
            </a:lvl1pPr>
            <a:lvl2pPr marL="4572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2pPr>
            <a:lvl3pPr marL="9144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3pPr>
            <a:lvl4pPr marL="13716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4pPr>
            <a:lvl5pPr marL="1828800" algn="l" defTabSz="457200" rtl="0" fontAlgn="base">
              <a:spcBef>
                <a:spcPct val="0"/>
              </a:spcBef>
              <a:spcAft>
                <a:spcPct val="0"/>
              </a:spcAft>
              <a:defRPr kern="1200">
                <a:solidFill>
                  <a:schemeClr val="tx1"/>
                </a:solidFill>
                <a:latin typeface="Calibri" charset="0"/>
                <a:ea typeface="ＭＳ Ｐゴシック" charset="0"/>
                <a:cs typeface="ＭＳ Ｐゴシック" charset="0"/>
              </a:defRPr>
            </a:lvl5pPr>
            <a:lvl6pPr marL="2286000" algn="l" defTabSz="457200" rtl="0" eaLnBrk="1" latinLnBrk="0" hangingPunct="1">
              <a:defRPr kern="1200">
                <a:solidFill>
                  <a:schemeClr val="tx1"/>
                </a:solidFill>
                <a:latin typeface="Calibri" charset="0"/>
                <a:ea typeface="ＭＳ Ｐゴシック" charset="0"/>
                <a:cs typeface="ＭＳ Ｐゴシック" charset="0"/>
              </a:defRPr>
            </a:lvl6pPr>
            <a:lvl7pPr marL="2743200" algn="l" defTabSz="457200" rtl="0" eaLnBrk="1" latinLnBrk="0" hangingPunct="1">
              <a:defRPr kern="1200">
                <a:solidFill>
                  <a:schemeClr val="tx1"/>
                </a:solidFill>
                <a:latin typeface="Calibri" charset="0"/>
                <a:ea typeface="ＭＳ Ｐゴシック" charset="0"/>
                <a:cs typeface="ＭＳ Ｐゴシック" charset="0"/>
              </a:defRPr>
            </a:lvl7pPr>
            <a:lvl8pPr marL="3200400" algn="l" defTabSz="457200" rtl="0" eaLnBrk="1" latinLnBrk="0" hangingPunct="1">
              <a:defRPr kern="1200">
                <a:solidFill>
                  <a:schemeClr val="tx1"/>
                </a:solidFill>
                <a:latin typeface="Calibri" charset="0"/>
                <a:ea typeface="ＭＳ Ｐゴシック" charset="0"/>
                <a:cs typeface="ＭＳ Ｐゴシック" charset="0"/>
              </a:defRPr>
            </a:lvl8pPr>
            <a:lvl9pPr marL="3657600" algn="l" defTabSz="457200" rtl="0" eaLnBrk="1" latinLnBrk="0" hangingPunct="1">
              <a:defRPr kern="1200">
                <a:solidFill>
                  <a:schemeClr val="tx1"/>
                </a:solidFill>
                <a:latin typeface="Calibri" charset="0"/>
                <a:ea typeface="ＭＳ Ｐゴシック" charset="0"/>
                <a:cs typeface="ＭＳ Ｐゴシック" charset="0"/>
              </a:defRPr>
            </a:lvl9pPr>
          </a:lstStyle>
          <a:p>
            <a:pPr>
              <a:defRPr/>
            </a:pPr>
            <a:endParaRPr lang="en-US" sz="1000" dirty="0">
              <a:solidFill>
                <a:srgbClr val="FFFFFF"/>
              </a:solidFill>
            </a:endParaRPr>
          </a:p>
        </p:txBody>
      </p:sp>
    </p:spTree>
    <p:extLst>
      <p:ext uri="{BB962C8B-B14F-4D97-AF65-F5344CB8AC3E}">
        <p14:creationId xmlns:p14="http://schemas.microsoft.com/office/powerpoint/2010/main" val="10122629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E4F75EEE-FB89-4DC0-B51E-E9847FBEDF4B}"/>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88572" y="5786383"/>
            <a:ext cx="3620224" cy="423497"/>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41F34BEA-33ED-4B5B-B7ED-C2A91614F72E}"/>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383" r="24248"/>
          <a:stretch/>
        </p:blipFill>
        <p:spPr>
          <a:xfrm>
            <a:off x="0" y="-8797"/>
            <a:ext cx="7642086" cy="6858000"/>
          </a:xfrm>
          <a:prstGeom prst="rect">
            <a:avLst/>
          </a:prstGeom>
        </p:spPr>
      </p:pic>
      <p:sp>
        <p:nvSpPr>
          <p:cNvPr id="13" name="Rectangle 12">
            <a:extLst>
              <a:ext uri="{FF2B5EF4-FFF2-40B4-BE49-F238E27FC236}">
                <a16:creationId xmlns:a16="http://schemas.microsoft.com/office/drawing/2014/main" id="{224DC42F-5D20-4627-905F-7AA3CB0F058A}"/>
              </a:ext>
            </a:extLst>
          </p:cNvPr>
          <p:cNvSpPr/>
          <p:nvPr/>
        </p:nvSpPr>
        <p:spPr>
          <a:xfrm>
            <a:off x="3827517" y="1192277"/>
            <a:ext cx="8364483" cy="389534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descr="A picture containing text&#10;&#10;Description automatically generated">
            <a:extLst>
              <a:ext uri="{FF2B5EF4-FFF2-40B4-BE49-F238E27FC236}">
                <a16:creationId xmlns:a16="http://schemas.microsoft.com/office/drawing/2014/main" id="{D555AF34-9A19-4793-B208-DDC40CE76FE2}"/>
              </a:ext>
            </a:extLst>
          </p:cNvPr>
          <p:cNvPicPr>
            <a:picLocks noChangeAspect="1"/>
          </p:cNvPicPr>
          <p:nvPr userDrawn="1"/>
        </p:nvPicPr>
        <p:blipFill rotWithShape="1">
          <a:blip r:embed="rId3" cstate="print">
            <a:extLst>
              <a:ext uri="{28A0092B-C50C-407E-A947-70E740481C1C}">
                <a14:useLocalDpi xmlns:a14="http://schemas.microsoft.com/office/drawing/2010/main" val="0"/>
              </a:ext>
            </a:extLst>
          </a:blip>
          <a:srcRect l="1383" r="24248"/>
          <a:stretch/>
        </p:blipFill>
        <p:spPr>
          <a:xfrm>
            <a:off x="0" y="-8797"/>
            <a:ext cx="7642086" cy="6858000"/>
          </a:xfrm>
          <a:prstGeom prst="rect">
            <a:avLst/>
          </a:prstGeom>
        </p:spPr>
      </p:pic>
      <p:sp>
        <p:nvSpPr>
          <p:cNvPr id="18" name="Rectangle 17">
            <a:extLst>
              <a:ext uri="{FF2B5EF4-FFF2-40B4-BE49-F238E27FC236}">
                <a16:creationId xmlns:a16="http://schemas.microsoft.com/office/drawing/2014/main" id="{38DAF281-7D91-49D9-B8FC-363FF39D4540}"/>
              </a:ext>
            </a:extLst>
          </p:cNvPr>
          <p:cNvSpPr/>
          <p:nvPr userDrawn="1"/>
        </p:nvSpPr>
        <p:spPr>
          <a:xfrm>
            <a:off x="3827517" y="1192277"/>
            <a:ext cx="8364483" cy="389534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text&#10;&#10;Description automatically generated">
            <a:extLst>
              <a:ext uri="{FF2B5EF4-FFF2-40B4-BE49-F238E27FC236}">
                <a16:creationId xmlns:a16="http://schemas.microsoft.com/office/drawing/2014/main" id="{4900CDA3-94FF-4D00-BA96-2F1FB8F7007D}"/>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383" r="24248"/>
          <a:stretch/>
        </p:blipFill>
        <p:spPr>
          <a:xfrm>
            <a:off x="0" y="-8797"/>
            <a:ext cx="7642086" cy="6858000"/>
          </a:xfrm>
          <a:prstGeom prst="rect">
            <a:avLst/>
          </a:prstGeom>
        </p:spPr>
      </p:pic>
      <p:sp>
        <p:nvSpPr>
          <p:cNvPr id="10" name="Rectangle 9">
            <a:extLst>
              <a:ext uri="{FF2B5EF4-FFF2-40B4-BE49-F238E27FC236}">
                <a16:creationId xmlns:a16="http://schemas.microsoft.com/office/drawing/2014/main" id="{619FCAF5-8CC6-43DA-9B9B-D70DE6677F52}"/>
              </a:ext>
            </a:extLst>
          </p:cNvPr>
          <p:cNvSpPr/>
          <p:nvPr/>
        </p:nvSpPr>
        <p:spPr>
          <a:xfrm>
            <a:off x="3827517" y="1192277"/>
            <a:ext cx="8364483" cy="389534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4581343" y="3497805"/>
            <a:ext cx="6953396" cy="1055906"/>
          </a:xfrm>
        </p:spPr>
        <p:txBody>
          <a:bodyPr anchor="ctr" anchorCtr="0">
            <a:noAutofit/>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8" name="Straight Connector 7"/>
          <p:cNvCxnSpPr>
            <a:cxnSpLocks/>
          </p:cNvCxnSpPr>
          <p:nvPr/>
        </p:nvCxnSpPr>
        <p:spPr>
          <a:xfrm>
            <a:off x="11740663" y="6618041"/>
            <a:ext cx="0"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ctrTitle"/>
          </p:nvPr>
        </p:nvSpPr>
        <p:spPr>
          <a:xfrm>
            <a:off x="4531484" y="1675380"/>
            <a:ext cx="7003255" cy="1472882"/>
          </a:xfrm>
          <a:prstGeom prst="rect">
            <a:avLst/>
          </a:prstGeom>
        </p:spPr>
        <p:txBody>
          <a:bodyPr anchor="ctr" anchorCtr="0">
            <a:noAutofit/>
          </a:bodyPr>
          <a:lstStyle>
            <a:lvl1pPr algn="l">
              <a:defRPr sz="4400">
                <a:solidFill>
                  <a:schemeClr val="bg1"/>
                </a:solidFill>
              </a:defRPr>
            </a:lvl1pPr>
          </a:lstStyle>
          <a:p>
            <a:r>
              <a:rPr lang="en-US"/>
              <a:t>Click to edit Master title style</a:t>
            </a:r>
            <a:endParaRPr lang="en-US" dirty="0"/>
          </a:p>
        </p:txBody>
      </p:sp>
      <p:cxnSp>
        <p:nvCxnSpPr>
          <p:cNvPr id="12" name="Straight Connector 11">
            <a:extLst>
              <a:ext uri="{FF2B5EF4-FFF2-40B4-BE49-F238E27FC236}">
                <a16:creationId xmlns:a16="http://schemas.microsoft.com/office/drawing/2014/main" id="{3039C3B9-8B28-4BA3-BD24-E613655AAFFE}"/>
              </a:ext>
            </a:extLst>
          </p:cNvPr>
          <p:cNvCxnSpPr/>
          <p:nvPr/>
        </p:nvCxnSpPr>
        <p:spPr>
          <a:xfrm>
            <a:off x="4622908" y="3249017"/>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14" name="Straight Connector 13">
            <a:extLst>
              <a:ext uri="{FF2B5EF4-FFF2-40B4-BE49-F238E27FC236}">
                <a16:creationId xmlns:a16="http://schemas.microsoft.com/office/drawing/2014/main" id="{429AEEE2-DC51-47DA-A58D-DEFC328F87B7}"/>
              </a:ext>
            </a:extLst>
          </p:cNvPr>
          <p:cNvCxnSpPr>
            <a:cxnSpLocks/>
          </p:cNvCxnSpPr>
          <p:nvPr/>
        </p:nvCxnSpPr>
        <p:spPr>
          <a:xfrm>
            <a:off x="11740663" y="6618041"/>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A249E061-10C0-42D3-92DF-47ACEB199EF0}"/>
              </a:ext>
            </a:extLst>
          </p:cNvPr>
          <p:cNvCxnSpPr/>
          <p:nvPr/>
        </p:nvCxnSpPr>
        <p:spPr>
          <a:xfrm>
            <a:off x="4622908" y="3249017"/>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1E7C6D89-EF2B-45D6-883D-C42E4C6BB27C}"/>
              </a:ext>
            </a:extLst>
          </p:cNvPr>
          <p:cNvCxnSpPr>
            <a:cxnSpLocks/>
          </p:cNvCxnSpPr>
          <p:nvPr userDrawn="1"/>
        </p:nvCxnSpPr>
        <p:spPr>
          <a:xfrm>
            <a:off x="11740663" y="6618041"/>
            <a:ext cx="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5DF26933-AC36-4EF9-8DA0-54A3C51BCC6B}"/>
              </a:ext>
            </a:extLst>
          </p:cNvPr>
          <p:cNvCxnSpPr/>
          <p:nvPr userDrawn="1"/>
        </p:nvCxnSpPr>
        <p:spPr>
          <a:xfrm>
            <a:off x="4622908" y="3249017"/>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7224088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ection Divider">
    <p:spTree>
      <p:nvGrpSpPr>
        <p:cNvPr id="1" name=""/>
        <p:cNvGrpSpPr/>
        <p:nvPr/>
      </p:nvGrpSpPr>
      <p:grpSpPr>
        <a:xfrm>
          <a:off x="0" y="0"/>
          <a:ext cx="0" cy="0"/>
          <a:chOff x="0" y="0"/>
          <a:chExt cx="0" cy="0"/>
        </a:xfrm>
      </p:grpSpPr>
      <p:pic>
        <p:nvPicPr>
          <p:cNvPr id="9" name="Picture 8" descr="A picture containing text&#10;&#10;Description automatically generated">
            <a:extLst>
              <a:ext uri="{FF2B5EF4-FFF2-40B4-BE49-F238E27FC236}">
                <a16:creationId xmlns:a16="http://schemas.microsoft.com/office/drawing/2014/main" id="{37B309F6-42B0-42F6-9432-3F78BD98FB9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6678"/>
          <a:stretch/>
        </p:blipFill>
        <p:spPr>
          <a:xfrm>
            <a:off x="-142043" y="-8797"/>
            <a:ext cx="12347006" cy="6866798"/>
          </a:xfrm>
          <a:prstGeom prst="rect">
            <a:avLst/>
          </a:prstGeom>
        </p:spPr>
      </p:pic>
      <p:sp>
        <p:nvSpPr>
          <p:cNvPr id="15" name="Rectangle 14">
            <a:extLst>
              <a:ext uri="{FF2B5EF4-FFF2-40B4-BE49-F238E27FC236}">
                <a16:creationId xmlns:a16="http://schemas.microsoft.com/office/drawing/2014/main" id="{55CF766E-AC91-483C-B298-92C58F03ED20}"/>
              </a:ext>
            </a:extLst>
          </p:cNvPr>
          <p:cNvSpPr/>
          <p:nvPr/>
        </p:nvSpPr>
        <p:spPr>
          <a:xfrm>
            <a:off x="3840480" y="1975104"/>
            <a:ext cx="8364483" cy="307238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A picture containing text&#10;&#10;Description automatically generated">
            <a:extLst>
              <a:ext uri="{FF2B5EF4-FFF2-40B4-BE49-F238E27FC236}">
                <a16:creationId xmlns:a16="http://schemas.microsoft.com/office/drawing/2014/main" id="{1A60D0E0-1E18-4114-A5A4-26291B00EA58}"/>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b="16678"/>
          <a:stretch/>
        </p:blipFill>
        <p:spPr>
          <a:xfrm>
            <a:off x="-142043" y="-8797"/>
            <a:ext cx="12347006" cy="6866798"/>
          </a:xfrm>
          <a:prstGeom prst="rect">
            <a:avLst/>
          </a:prstGeom>
        </p:spPr>
      </p:pic>
      <p:sp>
        <p:nvSpPr>
          <p:cNvPr id="20" name="Rectangle 19">
            <a:extLst>
              <a:ext uri="{FF2B5EF4-FFF2-40B4-BE49-F238E27FC236}">
                <a16:creationId xmlns:a16="http://schemas.microsoft.com/office/drawing/2014/main" id="{8132A0D8-A6C0-4AC8-8B8E-C37E9646A4CE}"/>
              </a:ext>
            </a:extLst>
          </p:cNvPr>
          <p:cNvSpPr/>
          <p:nvPr userDrawn="1"/>
        </p:nvSpPr>
        <p:spPr>
          <a:xfrm>
            <a:off x="3840480" y="1975104"/>
            <a:ext cx="8364483" cy="307238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13" descr="A picture containing text&#10;&#10;Description automatically generated">
            <a:extLst>
              <a:ext uri="{FF2B5EF4-FFF2-40B4-BE49-F238E27FC236}">
                <a16:creationId xmlns:a16="http://schemas.microsoft.com/office/drawing/2014/main" id="{56D67C3C-0E3E-4A8D-8140-0E570CACF870}"/>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6678"/>
          <a:stretch/>
        </p:blipFill>
        <p:spPr>
          <a:xfrm>
            <a:off x="-142043" y="-8797"/>
            <a:ext cx="12347006" cy="6866798"/>
          </a:xfrm>
          <a:prstGeom prst="rect">
            <a:avLst/>
          </a:prstGeom>
        </p:spPr>
      </p:pic>
      <p:sp>
        <p:nvSpPr>
          <p:cNvPr id="8" name="Rectangle 7">
            <a:extLst>
              <a:ext uri="{FF2B5EF4-FFF2-40B4-BE49-F238E27FC236}">
                <a16:creationId xmlns:a16="http://schemas.microsoft.com/office/drawing/2014/main" id="{DB52505D-894F-483F-84C1-0398422CF7F3}"/>
              </a:ext>
            </a:extLst>
          </p:cNvPr>
          <p:cNvSpPr/>
          <p:nvPr/>
        </p:nvSpPr>
        <p:spPr>
          <a:xfrm>
            <a:off x="3840480" y="1975104"/>
            <a:ext cx="8364483" cy="3072384"/>
          </a:xfrm>
          <a:prstGeom prst="rect">
            <a:avLst/>
          </a:prstGeom>
          <a:solidFill>
            <a:srgbClr val="294C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0" name="Straight Connector 9">
            <a:extLst>
              <a:ext uri="{FF2B5EF4-FFF2-40B4-BE49-F238E27FC236}">
                <a16:creationId xmlns:a16="http://schemas.microsoft.com/office/drawing/2014/main" id="{EDC92B9B-13C5-4B1C-98D6-0EED0796C85F}"/>
              </a:ext>
            </a:extLst>
          </p:cNvPr>
          <p:cNvCxnSpPr/>
          <p:nvPr/>
        </p:nvCxnSpPr>
        <p:spPr>
          <a:xfrm>
            <a:off x="4622908" y="2935224"/>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pic>
        <p:nvPicPr>
          <p:cNvPr id="12" name="Picture 11" descr="Icon&#10;&#10;Description automatically generated">
            <a:extLst>
              <a:ext uri="{FF2B5EF4-FFF2-40B4-BE49-F238E27FC236}">
                <a16:creationId xmlns:a16="http://schemas.microsoft.com/office/drawing/2014/main" id="{B16FC8D0-828B-4F67-AE5D-C802D639CD2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683935" y="6298124"/>
            <a:ext cx="274702" cy="274702"/>
          </a:xfrm>
          <a:prstGeom prst="rect">
            <a:avLst/>
          </a:prstGeom>
        </p:spPr>
      </p:pic>
      <p:cxnSp>
        <p:nvCxnSpPr>
          <p:cNvPr id="13" name="Straight Connector 12">
            <a:extLst>
              <a:ext uri="{FF2B5EF4-FFF2-40B4-BE49-F238E27FC236}">
                <a16:creationId xmlns:a16="http://schemas.microsoft.com/office/drawing/2014/main" id="{01E2F815-A4DE-409C-A23A-7EF79E2553CD}"/>
              </a:ext>
            </a:extLst>
          </p:cNvPr>
          <p:cNvCxnSpPr/>
          <p:nvPr userDrawn="1"/>
        </p:nvCxnSpPr>
        <p:spPr>
          <a:xfrm>
            <a:off x="11525250" y="6195762"/>
            <a:ext cx="0" cy="4622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4511812" y="2989262"/>
            <a:ext cx="7013438" cy="1470475"/>
          </a:xfrm>
          <a:prstGeom prst="rect">
            <a:avLst/>
          </a:prstGeom>
        </p:spPr>
        <p:txBody>
          <a:bodyPr anchor="ctr">
            <a:noAutofit/>
          </a:bodyPr>
          <a:lstStyle>
            <a:lvl1pPr>
              <a:defRPr sz="4000">
                <a:solidFill>
                  <a:schemeClr val="bg1"/>
                </a:solidFill>
              </a:defRPr>
            </a:lvl1pPr>
          </a:lstStyle>
          <a:p>
            <a:r>
              <a:rPr lang="en-US"/>
              <a:t>Click to edit Master title style</a:t>
            </a:r>
            <a:endParaRPr lang="en-US" dirty="0"/>
          </a:p>
        </p:txBody>
      </p:sp>
      <p:sp>
        <p:nvSpPr>
          <p:cNvPr id="11" name="Slide Number Placeholder 8">
            <a:extLst>
              <a:ext uri="{FF2B5EF4-FFF2-40B4-BE49-F238E27FC236}">
                <a16:creationId xmlns:a16="http://schemas.microsoft.com/office/drawing/2014/main" id="{7F6C199E-47EE-4808-9EC6-9CA250F466A2}"/>
              </a:ext>
            </a:extLst>
          </p:cNvPr>
          <p:cNvSpPr>
            <a:spLocks noGrp="1"/>
          </p:cNvSpPr>
          <p:nvPr>
            <p:ph type="sldNum" sz="quarter" idx="12"/>
          </p:nvPr>
        </p:nvSpPr>
        <p:spPr>
          <a:xfrm>
            <a:off x="8726520" y="6228588"/>
            <a:ext cx="2743200" cy="365125"/>
          </a:xfrm>
          <a:prstGeom prst="rect">
            <a:avLst/>
          </a:prstGeom>
        </p:spPr>
        <p:txBody>
          <a:bodyPr/>
          <a:lstStyle>
            <a:lvl1pPr>
              <a:defRPr>
                <a:solidFill>
                  <a:schemeClr val="bg1"/>
                </a:solidFill>
              </a:defRPr>
            </a:lvl1pPr>
          </a:lstStyle>
          <a:p>
            <a:fld id="{A3DA3D6A-6DDB-44AC-922F-0D6A3F925C34}" type="slidenum">
              <a:rPr lang="en-US" smtClean="0"/>
              <a:pPr/>
              <a:t>‹#›</a:t>
            </a:fld>
            <a:endParaRPr lang="en-US" dirty="0"/>
          </a:p>
        </p:txBody>
      </p:sp>
      <p:cxnSp>
        <p:nvCxnSpPr>
          <p:cNvPr id="16" name="Straight Connector 15">
            <a:extLst>
              <a:ext uri="{FF2B5EF4-FFF2-40B4-BE49-F238E27FC236}">
                <a16:creationId xmlns:a16="http://schemas.microsoft.com/office/drawing/2014/main" id="{5EBADF1F-9ED3-4876-BBA5-412331A40E1F}"/>
              </a:ext>
            </a:extLst>
          </p:cNvPr>
          <p:cNvCxnSpPr/>
          <p:nvPr/>
        </p:nvCxnSpPr>
        <p:spPr>
          <a:xfrm>
            <a:off x="4622908" y="2935224"/>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AB40F8DA-E6D8-4346-9B37-F9E220D97A73}"/>
              </a:ext>
            </a:extLst>
          </p:cNvPr>
          <p:cNvCxnSpPr/>
          <p:nvPr userDrawn="1"/>
        </p:nvCxnSpPr>
        <p:spPr>
          <a:xfrm>
            <a:off x="4622908" y="2935224"/>
            <a:ext cx="1156100" cy="0"/>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24337256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825625"/>
            <a:ext cx="10515600" cy="3709413"/>
          </a:xfrm>
        </p:spPr>
        <p:txBody>
          <a:bodyPr/>
          <a:lstStyle>
            <a:lvl1pPr>
              <a:defRPr>
                <a:solidFill>
                  <a:schemeClr val="bg2">
                    <a:lumMod val="50000"/>
                  </a:schemeClr>
                </a:solidFill>
              </a:defRPr>
            </a:lvl1pPr>
            <a:lvl2pPr marL="800100" indent="-342900">
              <a:buFont typeface="Arial" panose="020B0604020202020204" pitchFamily="34" charset="0"/>
              <a:buChar char="•"/>
              <a:defRPr>
                <a:solidFill>
                  <a:schemeClr val="tx2"/>
                </a:solidFill>
              </a:defRPr>
            </a:lvl2pPr>
            <a:lvl3pPr>
              <a:defRPr>
                <a:solidFill>
                  <a:schemeClr val="accent4">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dirty="0"/>
              <a:t>Click to edit Master text styles</a:t>
            </a:r>
          </a:p>
          <a:p>
            <a:pPr lvl="1"/>
            <a:r>
              <a:rPr lang="en-US" dirty="0"/>
              <a:t>Second level</a:t>
            </a:r>
          </a:p>
          <a:p>
            <a:pPr lvl="2"/>
            <a:r>
              <a:rPr lang="en-US" dirty="0"/>
              <a:t>Third level</a:t>
            </a:r>
          </a:p>
        </p:txBody>
      </p:sp>
      <p:sp>
        <p:nvSpPr>
          <p:cNvPr id="6" name="Slide Number Placeholder 5"/>
          <p:cNvSpPr>
            <a:spLocks noGrp="1"/>
          </p:cNvSpPr>
          <p:nvPr>
            <p:ph type="sldNum" sz="quarter" idx="12"/>
          </p:nvPr>
        </p:nvSpPr>
        <p:spPr>
          <a:xfrm>
            <a:off x="8718176"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7" name="Title 6">
            <a:extLst>
              <a:ext uri="{FF2B5EF4-FFF2-40B4-BE49-F238E27FC236}">
                <a16:creationId xmlns:a16="http://schemas.microsoft.com/office/drawing/2014/main" id="{B013EF5F-86A6-4295-99E2-CC438E956E87}"/>
              </a:ext>
            </a:extLst>
          </p:cNvPr>
          <p:cNvSpPr>
            <a:spLocks noGrp="1"/>
          </p:cNvSpPr>
          <p:nvPr>
            <p:ph type="title"/>
          </p:nvPr>
        </p:nvSpPr>
        <p:spPr/>
        <p:txBody>
          <a:bodyPr/>
          <a:lstStyle/>
          <a:p>
            <a:r>
              <a:rPr lang="en-US"/>
              <a:t>Click to edit Master title style</a:t>
            </a:r>
            <a:endParaRPr lang="en-US" dirty="0"/>
          </a:p>
        </p:txBody>
      </p:sp>
      <p:sp>
        <p:nvSpPr>
          <p:cNvPr id="8" name="Footer Placeholder 7">
            <a:extLst>
              <a:ext uri="{FF2B5EF4-FFF2-40B4-BE49-F238E27FC236}">
                <a16:creationId xmlns:a16="http://schemas.microsoft.com/office/drawing/2014/main" id="{84D0A2A5-F14B-4BA0-9123-678631840CCC}"/>
              </a:ext>
            </a:extLst>
          </p:cNvPr>
          <p:cNvSpPr>
            <a:spLocks noGrp="1"/>
          </p:cNvSpPr>
          <p:nvPr>
            <p:ph type="ftr" sz="quarter" idx="13"/>
          </p:nvPr>
        </p:nvSpPr>
        <p:spPr>
          <a:xfrm>
            <a:off x="838199" y="5625549"/>
            <a:ext cx="10515599" cy="196630"/>
          </a:xfrm>
        </p:spPr>
        <p:txBody>
          <a:bodyPr/>
          <a:lstStyle>
            <a:lvl1pPr algn="ctr">
              <a:defRPr/>
            </a:lvl1pPr>
          </a:lstStyle>
          <a:p>
            <a:endParaRPr lang="en-US" dirty="0"/>
          </a:p>
        </p:txBody>
      </p:sp>
      <p:sp>
        <p:nvSpPr>
          <p:cNvPr id="10" name="Text Placeholder 9">
            <a:extLst>
              <a:ext uri="{FF2B5EF4-FFF2-40B4-BE49-F238E27FC236}">
                <a16:creationId xmlns:a16="http://schemas.microsoft.com/office/drawing/2014/main" id="{97B69C9C-05C9-4B23-91E9-33C6D5B93E4E}"/>
              </a:ext>
            </a:extLst>
          </p:cNvPr>
          <p:cNvSpPr>
            <a:spLocks noGrp="1"/>
          </p:cNvSpPr>
          <p:nvPr>
            <p:ph type="body" sz="quarter" idx="14" hasCustomPrompt="1"/>
          </p:nvPr>
        </p:nvSpPr>
        <p:spPr>
          <a:xfrm>
            <a:off x="234950" y="914400"/>
            <a:ext cx="10515600" cy="217488"/>
          </a:xfrm>
        </p:spPr>
        <p:txBody>
          <a:bodyPr/>
          <a:lstStyle>
            <a:lvl1pPr marL="0" indent="0">
              <a:lnSpc>
                <a:spcPts val="1000"/>
              </a:lnSpc>
              <a:spcBef>
                <a:spcPts val="0"/>
              </a:spcBef>
              <a:buNone/>
              <a:defRPr sz="1400">
                <a:solidFill>
                  <a:schemeClr val="tx1"/>
                </a:solidFill>
              </a:defRPr>
            </a:lvl1pPr>
            <a:lvl2pPr marL="457200" indent="0">
              <a:buNone/>
              <a:defRPr/>
            </a:lvl2pPr>
          </a:lstStyle>
          <a:p>
            <a:pPr lvl="0"/>
            <a:r>
              <a:rPr lang="en-US" dirty="0"/>
              <a:t>CLICK TO EDIT MASTER TEXT STYLES</a:t>
            </a:r>
          </a:p>
        </p:txBody>
      </p:sp>
    </p:spTree>
    <p:extLst>
      <p:ext uri="{BB962C8B-B14F-4D97-AF65-F5344CB8AC3E}">
        <p14:creationId xmlns:p14="http://schemas.microsoft.com/office/powerpoint/2010/main" val="14116837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itle and Content - Dark">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B695870-4125-4AA4-B146-90FDEF3E6EA5}"/>
              </a:ext>
            </a:extLst>
          </p:cNvPr>
          <p:cNvSpPr/>
          <p:nvPr/>
        </p:nvSpPr>
        <p:spPr>
          <a:xfrm>
            <a:off x="0" y="1138199"/>
            <a:ext cx="12192000" cy="48149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6AE5CEAE-40E5-4A33-8A9E-2ABD649755EF}"/>
              </a:ext>
            </a:extLst>
          </p:cNvPr>
          <p:cNvSpPr/>
          <p:nvPr userDrawn="1"/>
        </p:nvSpPr>
        <p:spPr>
          <a:xfrm>
            <a:off x="0" y="1138199"/>
            <a:ext cx="12192000" cy="48149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a:extLst>
              <a:ext uri="{FF2B5EF4-FFF2-40B4-BE49-F238E27FC236}">
                <a16:creationId xmlns:a16="http://schemas.microsoft.com/office/drawing/2014/main" id="{4DA9D750-DB27-4FD1-A823-9134C0996165}"/>
              </a:ext>
            </a:extLst>
          </p:cNvPr>
          <p:cNvSpPr/>
          <p:nvPr/>
        </p:nvSpPr>
        <p:spPr>
          <a:xfrm>
            <a:off x="0" y="1138199"/>
            <a:ext cx="12192000" cy="481492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 Placeholder 2">
            <a:extLst>
              <a:ext uri="{FF2B5EF4-FFF2-40B4-BE49-F238E27FC236}">
                <a16:creationId xmlns:a16="http://schemas.microsoft.com/office/drawing/2014/main" id="{040D78CD-5D8A-4F3C-B915-177EA7CC41D7}"/>
              </a:ext>
            </a:extLst>
          </p:cNvPr>
          <p:cNvSpPr>
            <a:spLocks noGrp="1"/>
          </p:cNvSpPr>
          <p:nvPr>
            <p:ph idx="1"/>
          </p:nvPr>
        </p:nvSpPr>
        <p:spPr>
          <a:xfrm>
            <a:off x="838200" y="1825625"/>
            <a:ext cx="10515600" cy="3823145"/>
          </a:xfrm>
          <a:prstGeom prst="rect">
            <a:avLst/>
          </a:prstGeom>
        </p:spPr>
        <p:txBody>
          <a:bodyPr vert="horz" lIns="91440" tIns="45720" rIns="91440" bIns="45720" rtlCol="0">
            <a:noAutofit/>
          </a:bodyPr>
          <a:lstStyle>
            <a:lvl1pPr>
              <a:defRPr>
                <a:solidFill>
                  <a:schemeClr val="bg1"/>
                </a:solidFill>
                <a:latin typeface="Lato" panose="020F0502020204030203" pitchFamily="34" charset="0"/>
              </a:defRPr>
            </a:lvl1pPr>
            <a:lvl2pPr>
              <a:defRPr>
                <a:solidFill>
                  <a:schemeClr val="accent4"/>
                </a:solidFill>
              </a:defRPr>
            </a:lvl2pPr>
            <a:lvl3pPr>
              <a:defRPr>
                <a:solidFill>
                  <a:schemeClr val="accent2">
                    <a:lumMod val="60000"/>
                    <a:lumOff val="40000"/>
                  </a:schemeClr>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7" name="Slide Number Placeholder 5">
            <a:extLst>
              <a:ext uri="{FF2B5EF4-FFF2-40B4-BE49-F238E27FC236}">
                <a16:creationId xmlns:a16="http://schemas.microsoft.com/office/drawing/2014/main" id="{C87F4E6D-474C-4239-9215-0B278B72F8BA}"/>
              </a:ext>
            </a:extLst>
          </p:cNvPr>
          <p:cNvSpPr txBox="1">
            <a:spLocks/>
          </p:cNvSpPr>
          <p:nvPr userDrawn="1"/>
        </p:nvSpPr>
        <p:spPr>
          <a:xfrm>
            <a:off x="8726520"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mtClean="0">
                <a:solidFill>
                  <a:schemeClr val="accent3">
                    <a:lumMod val="50000"/>
                  </a:schemeClr>
                </a:solidFill>
                <a:latin typeface="Lato" panose="020F0502020204030203" pitchFamily="34" charset="0"/>
              </a:rPr>
              <a:pPr/>
              <a:t>‹#›</a:t>
            </a:fld>
            <a:endParaRPr lang="en-US" dirty="0">
              <a:solidFill>
                <a:schemeClr val="accent3">
                  <a:lumMod val="50000"/>
                </a:schemeClr>
              </a:solidFill>
              <a:latin typeface="Lato" panose="020F0502020204030203" pitchFamily="34" charset="0"/>
            </a:endParaRPr>
          </a:p>
        </p:txBody>
      </p:sp>
      <p:cxnSp>
        <p:nvCxnSpPr>
          <p:cNvPr id="8" name="Straight Connector 7">
            <a:extLst>
              <a:ext uri="{FF2B5EF4-FFF2-40B4-BE49-F238E27FC236}">
                <a16:creationId xmlns:a16="http://schemas.microsoft.com/office/drawing/2014/main" id="{3CA2DDC3-46D4-469F-A502-2DFEBFF505BE}"/>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D5E25C0B-4314-4C46-969B-9D4F6637DF24}"/>
              </a:ext>
            </a:extLst>
          </p:cNvPr>
          <p:cNvSpPr>
            <a:spLocks noGrp="1"/>
          </p:cNvSpPr>
          <p:nvPr>
            <p:ph type="title"/>
          </p:nvPr>
        </p:nvSpPr>
        <p:spPr/>
        <p:txBody>
          <a:bodyPr/>
          <a:lstStyle/>
          <a:p>
            <a:r>
              <a:rPr lang="en-US"/>
              <a:t>Click to edit Master title style</a:t>
            </a:r>
          </a:p>
        </p:txBody>
      </p:sp>
      <p:sp>
        <p:nvSpPr>
          <p:cNvPr id="3" name="Footer Placeholder 2">
            <a:extLst>
              <a:ext uri="{FF2B5EF4-FFF2-40B4-BE49-F238E27FC236}">
                <a16:creationId xmlns:a16="http://schemas.microsoft.com/office/drawing/2014/main" id="{53935F1C-81DA-4ABB-8F70-57A30E9D142B}"/>
              </a:ext>
            </a:extLst>
          </p:cNvPr>
          <p:cNvSpPr>
            <a:spLocks noGrp="1"/>
          </p:cNvSpPr>
          <p:nvPr>
            <p:ph type="ftr" sz="quarter" idx="10"/>
          </p:nvPr>
        </p:nvSpPr>
        <p:spPr/>
        <p:txBody>
          <a:bodyPr/>
          <a:lstStyle>
            <a:lvl1pPr>
              <a:defRPr>
                <a:solidFill>
                  <a:schemeClr val="bg1"/>
                </a:solidFill>
              </a:defRPr>
            </a:lvl1pPr>
          </a:lstStyle>
          <a:p>
            <a:endParaRPr lang="en-US" dirty="0"/>
          </a:p>
        </p:txBody>
      </p:sp>
      <p:cxnSp>
        <p:nvCxnSpPr>
          <p:cNvPr id="15" name="Straight Connector 14">
            <a:extLst>
              <a:ext uri="{FF2B5EF4-FFF2-40B4-BE49-F238E27FC236}">
                <a16:creationId xmlns:a16="http://schemas.microsoft.com/office/drawing/2014/main" id="{02A576AC-E33F-4533-BDEF-79D822840AA6}"/>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BA58A0D0-815D-4172-8ED5-766410EBA5D5}"/>
              </a:ext>
            </a:extLst>
          </p:cNvPr>
          <p:cNvCxnSpPr/>
          <p:nvPr userDrawn="1"/>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603659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 Dark Screen">
    <p:spTree>
      <p:nvGrpSpPr>
        <p:cNvPr id="1" name=""/>
        <p:cNvGrpSpPr/>
        <p:nvPr/>
      </p:nvGrpSpPr>
      <p:grpSpPr>
        <a:xfrm>
          <a:off x="0" y="0"/>
          <a:ext cx="0" cy="0"/>
          <a:chOff x="0" y="0"/>
          <a:chExt cx="0" cy="0"/>
        </a:xfrm>
      </p:grpSpPr>
      <p:pic>
        <p:nvPicPr>
          <p:cNvPr id="20" name="Picture 19" descr="A picture containing text&#10;&#10;Description automatically generated">
            <a:extLst>
              <a:ext uri="{FF2B5EF4-FFF2-40B4-BE49-F238E27FC236}">
                <a16:creationId xmlns:a16="http://schemas.microsoft.com/office/drawing/2014/main" id="{426924FD-86AE-487B-AB35-468C36B7EC2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6" t="13844" b="27733"/>
          <a:stretch/>
        </p:blipFill>
        <p:spPr>
          <a:xfrm>
            <a:off x="12961" y="1132076"/>
            <a:ext cx="12192001" cy="4814926"/>
          </a:xfrm>
          <a:prstGeom prst="rect">
            <a:avLst/>
          </a:prstGeom>
        </p:spPr>
      </p:pic>
      <p:sp>
        <p:nvSpPr>
          <p:cNvPr id="4" name="Rectangle 3">
            <a:extLst>
              <a:ext uri="{FF2B5EF4-FFF2-40B4-BE49-F238E27FC236}">
                <a16:creationId xmlns:a16="http://schemas.microsoft.com/office/drawing/2014/main" id="{4DA9D750-DB27-4FD1-A823-9134C0996165}"/>
              </a:ext>
            </a:extLst>
          </p:cNvPr>
          <p:cNvSpPr/>
          <p:nvPr/>
        </p:nvSpPr>
        <p:spPr>
          <a:xfrm>
            <a:off x="12962" y="1143379"/>
            <a:ext cx="12192000" cy="4814926"/>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descr="A picture containing text&#10;&#10;Description automatically generated">
            <a:extLst>
              <a:ext uri="{FF2B5EF4-FFF2-40B4-BE49-F238E27FC236}">
                <a16:creationId xmlns:a16="http://schemas.microsoft.com/office/drawing/2014/main" id="{3F1B14DE-A496-4AF6-8536-40EA92759C2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256" t="13844" b="27733"/>
          <a:stretch/>
        </p:blipFill>
        <p:spPr>
          <a:xfrm>
            <a:off x="12961" y="1132076"/>
            <a:ext cx="12192001" cy="4814926"/>
          </a:xfrm>
          <a:prstGeom prst="rect">
            <a:avLst/>
          </a:prstGeom>
        </p:spPr>
      </p:pic>
      <p:sp>
        <p:nvSpPr>
          <p:cNvPr id="22" name="Rectangle 21">
            <a:extLst>
              <a:ext uri="{FF2B5EF4-FFF2-40B4-BE49-F238E27FC236}">
                <a16:creationId xmlns:a16="http://schemas.microsoft.com/office/drawing/2014/main" id="{C8BA4A92-761F-494F-A415-ED330570D1CC}"/>
              </a:ext>
            </a:extLst>
          </p:cNvPr>
          <p:cNvSpPr/>
          <p:nvPr/>
        </p:nvSpPr>
        <p:spPr>
          <a:xfrm>
            <a:off x="12962" y="1143379"/>
            <a:ext cx="12192000" cy="4814926"/>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descr="A picture containing text&#10;&#10;Description automatically generated">
            <a:extLst>
              <a:ext uri="{FF2B5EF4-FFF2-40B4-BE49-F238E27FC236}">
                <a16:creationId xmlns:a16="http://schemas.microsoft.com/office/drawing/2014/main" id="{4392054F-35D2-4886-899A-EAC2E8C7B545}"/>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256" t="13844" b="27733"/>
          <a:stretch/>
        </p:blipFill>
        <p:spPr>
          <a:xfrm>
            <a:off x="12961" y="1132076"/>
            <a:ext cx="12192001" cy="4814926"/>
          </a:xfrm>
          <a:prstGeom prst="rect">
            <a:avLst/>
          </a:prstGeom>
        </p:spPr>
      </p:pic>
      <p:sp>
        <p:nvSpPr>
          <p:cNvPr id="31" name="Rectangle 30">
            <a:extLst>
              <a:ext uri="{FF2B5EF4-FFF2-40B4-BE49-F238E27FC236}">
                <a16:creationId xmlns:a16="http://schemas.microsoft.com/office/drawing/2014/main" id="{012C0EC8-DE4A-4DC2-B94B-4E15D540C1CF}"/>
              </a:ext>
            </a:extLst>
          </p:cNvPr>
          <p:cNvSpPr/>
          <p:nvPr userDrawn="1"/>
        </p:nvSpPr>
        <p:spPr>
          <a:xfrm>
            <a:off x="12962" y="1143379"/>
            <a:ext cx="12192000" cy="4814926"/>
          </a:xfrm>
          <a:prstGeom prst="rect">
            <a:avLst/>
          </a:prstGeom>
          <a:solidFill>
            <a:schemeClr val="tx1">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p:cNvSpPr>
            <a:spLocks noGrp="1"/>
          </p:cNvSpPr>
          <p:nvPr>
            <p:ph type="sldNum" sz="quarter" idx="12"/>
          </p:nvPr>
        </p:nvSpPr>
        <p:spPr>
          <a:xfrm>
            <a:off x="8718176"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cxnSp>
        <p:nvCxnSpPr>
          <p:cNvPr id="8" name="Straight Connector 7">
            <a:extLst>
              <a:ext uri="{FF2B5EF4-FFF2-40B4-BE49-F238E27FC236}">
                <a16:creationId xmlns:a16="http://schemas.microsoft.com/office/drawing/2014/main" id="{3CA2DDC3-46D4-469F-A502-2DFEBFF505BE}"/>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AEC61E54-5FF4-4714-BBE4-E0C43C220417}"/>
              </a:ext>
            </a:extLst>
          </p:cNvPr>
          <p:cNvSpPr>
            <a:spLocks noGrp="1"/>
          </p:cNvSpPr>
          <p:nvPr>
            <p:ph type="title"/>
          </p:nvPr>
        </p:nvSpPr>
        <p:spPr>
          <a:xfrm>
            <a:off x="234355" y="317726"/>
            <a:ext cx="11704127" cy="696065"/>
          </a:xfrm>
        </p:spPr>
        <p:txBody>
          <a:bodyPr/>
          <a:lstStyle/>
          <a:p>
            <a:r>
              <a:rPr lang="en-US"/>
              <a:t>Click to edit Master title style</a:t>
            </a:r>
          </a:p>
        </p:txBody>
      </p:sp>
      <p:cxnSp>
        <p:nvCxnSpPr>
          <p:cNvPr id="23" name="Straight Connector 22">
            <a:extLst>
              <a:ext uri="{FF2B5EF4-FFF2-40B4-BE49-F238E27FC236}">
                <a16:creationId xmlns:a16="http://schemas.microsoft.com/office/drawing/2014/main" id="{002383B0-D825-4F67-804B-46A901F4925C}"/>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1B4C0F9D-AEA8-43AB-B970-31F061A399EE}"/>
              </a:ext>
            </a:extLst>
          </p:cNvPr>
          <p:cNvCxnSpPr/>
          <p:nvPr userDrawn="1"/>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sp>
        <p:nvSpPr>
          <p:cNvPr id="16" name="Text Placeholder 2">
            <a:extLst>
              <a:ext uri="{FF2B5EF4-FFF2-40B4-BE49-F238E27FC236}">
                <a16:creationId xmlns:a16="http://schemas.microsoft.com/office/drawing/2014/main" id="{B9AD96E0-B0CF-420A-A21F-D8104B15BEB3}"/>
              </a:ext>
            </a:extLst>
          </p:cNvPr>
          <p:cNvSpPr>
            <a:spLocks noGrp="1"/>
          </p:cNvSpPr>
          <p:nvPr>
            <p:ph idx="1"/>
          </p:nvPr>
        </p:nvSpPr>
        <p:spPr>
          <a:xfrm>
            <a:off x="838200" y="1825625"/>
            <a:ext cx="10515600" cy="3823145"/>
          </a:xfrm>
          <a:prstGeom prst="rect">
            <a:avLst/>
          </a:prstGeom>
        </p:spPr>
        <p:txBody>
          <a:bodyPr vert="horz" lIns="91440" tIns="45720" rIns="91440" bIns="45720" rtlCol="0">
            <a:noAutofit/>
          </a:bodyPr>
          <a:lstStyle>
            <a:lvl1pPr>
              <a:defRPr>
                <a:solidFill>
                  <a:schemeClr val="bg1"/>
                </a:solidFill>
              </a:defRPr>
            </a:lvl1pPr>
            <a:lvl2pPr>
              <a:defRPr>
                <a:solidFill>
                  <a:schemeClr val="accent4"/>
                </a:solidFill>
              </a:defRPr>
            </a:lvl2pPr>
            <a:lvl3pPr>
              <a:defRPr>
                <a:solidFill>
                  <a:schemeClr val="accent2">
                    <a:lumMod val="60000"/>
                    <a:lumOff val="40000"/>
                  </a:schemeClr>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3" name="Footer Placeholder 2">
            <a:extLst>
              <a:ext uri="{FF2B5EF4-FFF2-40B4-BE49-F238E27FC236}">
                <a16:creationId xmlns:a16="http://schemas.microsoft.com/office/drawing/2014/main" id="{F275ECE5-ED37-4E36-AC2E-BB9C0DF17721}"/>
              </a:ext>
            </a:extLst>
          </p:cNvPr>
          <p:cNvSpPr>
            <a:spLocks noGrp="1"/>
          </p:cNvSpPr>
          <p:nvPr>
            <p:ph type="ftr" sz="quarter" idx="13"/>
          </p:nvPr>
        </p:nvSpPr>
        <p:spPr/>
        <p:txBody>
          <a:bodyPr/>
          <a:lstStyle>
            <a:lvl1pPr>
              <a:defRPr>
                <a:solidFill>
                  <a:schemeClr val="bg1"/>
                </a:solidFill>
              </a:defRPr>
            </a:lvl1pPr>
          </a:lstStyle>
          <a:p>
            <a:endParaRPr lang="en-US" dirty="0"/>
          </a:p>
        </p:txBody>
      </p:sp>
    </p:spTree>
    <p:extLst>
      <p:ext uri="{BB962C8B-B14F-4D97-AF65-F5344CB8AC3E}">
        <p14:creationId xmlns:p14="http://schemas.microsoft.com/office/powerpoint/2010/main" val="112050502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wo Column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083206" cy="3796962"/>
          </a:xfrm>
        </p:spPr>
        <p:txBody>
          <a:bodyPr/>
          <a:lstStyle>
            <a:lvl2pPr>
              <a:defRPr/>
            </a:lvl2pPr>
            <a:lvl3pPr>
              <a:defRPr/>
            </a:lvl3pPr>
          </a:lstStyle>
          <a:p>
            <a:pPr lvl="0"/>
            <a:r>
              <a:rPr lang="en-US"/>
              <a:t>Click to edit Master text styles</a:t>
            </a:r>
          </a:p>
          <a:p>
            <a:pPr lvl="1"/>
            <a:r>
              <a:rPr lang="en-US"/>
              <a:t>Second level</a:t>
            </a:r>
          </a:p>
          <a:p>
            <a:pPr lvl="2"/>
            <a:r>
              <a:rPr lang="en-US"/>
              <a:t>Third level</a:t>
            </a:r>
          </a:p>
        </p:txBody>
      </p:sp>
      <p:sp>
        <p:nvSpPr>
          <p:cNvPr id="4" name="Content Placeholder 3"/>
          <p:cNvSpPr>
            <a:spLocks noGrp="1"/>
          </p:cNvSpPr>
          <p:nvPr>
            <p:ph sz="half" idx="2"/>
          </p:nvPr>
        </p:nvSpPr>
        <p:spPr>
          <a:xfrm>
            <a:off x="6172200" y="1825625"/>
            <a:ext cx="5181600" cy="3796962"/>
          </a:xfrm>
        </p:spPr>
        <p:txBody>
          <a:bodyPr/>
          <a:lstStyle>
            <a:lvl2pPr>
              <a:defRPr/>
            </a:lvl2pPr>
          </a:lstStyle>
          <a:p>
            <a:pPr lvl="0"/>
            <a:r>
              <a:rPr lang="en-US"/>
              <a:t>Click to edit Master text styles</a:t>
            </a:r>
          </a:p>
          <a:p>
            <a:pPr lvl="1"/>
            <a:r>
              <a:rPr lang="en-US"/>
              <a:t>Second level</a:t>
            </a:r>
          </a:p>
          <a:p>
            <a:pPr lvl="2"/>
            <a:r>
              <a:rPr lang="en-US"/>
              <a:t>Third level</a:t>
            </a:r>
          </a:p>
        </p:txBody>
      </p:sp>
      <p:sp>
        <p:nvSpPr>
          <p:cNvPr id="7" name="Slide Number Placeholder 6"/>
          <p:cNvSpPr>
            <a:spLocks noGrp="1"/>
          </p:cNvSpPr>
          <p:nvPr>
            <p:ph type="sldNum" sz="quarter" idx="12"/>
          </p:nvPr>
        </p:nvSpPr>
        <p:spPr>
          <a:xfrm>
            <a:off x="8726520"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2" name="Title 1">
            <a:extLst>
              <a:ext uri="{FF2B5EF4-FFF2-40B4-BE49-F238E27FC236}">
                <a16:creationId xmlns:a16="http://schemas.microsoft.com/office/drawing/2014/main" id="{59D11AD1-4887-46AF-A29A-E8C88F708F8C}"/>
              </a:ext>
            </a:extLst>
          </p:cNvPr>
          <p:cNvSpPr>
            <a:spLocks noGrp="1"/>
          </p:cNvSpPr>
          <p:nvPr>
            <p:ph type="title"/>
          </p:nvPr>
        </p:nvSpPr>
        <p:spPr>
          <a:xfrm>
            <a:off x="234356" y="317726"/>
            <a:ext cx="11704130" cy="696065"/>
          </a:xfrm>
        </p:spPr>
        <p:txBody>
          <a:bodyPr/>
          <a:lstStyle/>
          <a:p>
            <a:r>
              <a:rPr lang="en-US"/>
              <a:t>Click to edit Master title style</a:t>
            </a:r>
          </a:p>
        </p:txBody>
      </p:sp>
      <p:sp>
        <p:nvSpPr>
          <p:cNvPr id="5" name="Footer Placeholder 4">
            <a:extLst>
              <a:ext uri="{FF2B5EF4-FFF2-40B4-BE49-F238E27FC236}">
                <a16:creationId xmlns:a16="http://schemas.microsoft.com/office/drawing/2014/main" id="{CA920B6D-553E-46E7-B501-B7C9CD510E6E}"/>
              </a:ext>
            </a:extLst>
          </p:cNvPr>
          <p:cNvSpPr>
            <a:spLocks noGrp="1"/>
          </p:cNvSpPr>
          <p:nvPr>
            <p:ph type="ftr" sz="quarter" idx="13"/>
          </p:nvPr>
        </p:nvSpPr>
        <p:spPr/>
        <p:txBody>
          <a:bodyPr/>
          <a:lstStyle/>
          <a:p>
            <a:endParaRPr lang="en-US" dirty="0"/>
          </a:p>
        </p:txBody>
      </p:sp>
    </p:spTree>
    <p:extLst>
      <p:ext uri="{BB962C8B-B14F-4D97-AF65-F5344CB8AC3E}">
        <p14:creationId xmlns:p14="http://schemas.microsoft.com/office/powerpoint/2010/main" val="208074099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2/3 Content ">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D9694A6-8C4B-4B16-B94E-1580F6923968}"/>
              </a:ext>
            </a:extLst>
          </p:cNvPr>
          <p:cNvSpPr/>
          <p:nvPr userDrawn="1"/>
        </p:nvSpPr>
        <p:spPr>
          <a:xfrm>
            <a:off x="4258492" y="0"/>
            <a:ext cx="7933508"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ooter Placeholder 2">
            <a:extLst>
              <a:ext uri="{FF2B5EF4-FFF2-40B4-BE49-F238E27FC236}">
                <a16:creationId xmlns:a16="http://schemas.microsoft.com/office/drawing/2014/main" id="{B430C6F7-9C62-4258-93C8-3DC67DE4D766}"/>
              </a:ext>
            </a:extLst>
          </p:cNvPr>
          <p:cNvSpPr>
            <a:spLocks noGrp="1"/>
          </p:cNvSpPr>
          <p:nvPr>
            <p:ph type="ftr" sz="quarter" idx="14"/>
          </p:nvPr>
        </p:nvSpPr>
        <p:spPr>
          <a:xfrm>
            <a:off x="4668839" y="6264496"/>
            <a:ext cx="7235824" cy="307574"/>
          </a:xfrm>
        </p:spPr>
        <p:txBody>
          <a:bodyPr/>
          <a:lstStyle/>
          <a:p>
            <a:endParaRPr lang="en-US" dirty="0"/>
          </a:p>
        </p:txBody>
      </p:sp>
      <p:pic>
        <p:nvPicPr>
          <p:cNvPr id="14" name="Picture 13" descr="Icon&#10;&#10;Description automatically generated">
            <a:extLst>
              <a:ext uri="{FF2B5EF4-FFF2-40B4-BE49-F238E27FC236}">
                <a16:creationId xmlns:a16="http://schemas.microsoft.com/office/drawing/2014/main" id="{0D9ED90F-6487-4ACE-AF0D-FBD1C0D3324D}"/>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534775" y="6157666"/>
            <a:ext cx="554732" cy="547481"/>
          </a:xfrm>
          <a:prstGeom prst="rect">
            <a:avLst/>
          </a:prstGeom>
        </p:spPr>
      </p:pic>
      <p:cxnSp>
        <p:nvCxnSpPr>
          <p:cNvPr id="10" name="Straight Connector 9">
            <a:extLst>
              <a:ext uri="{FF2B5EF4-FFF2-40B4-BE49-F238E27FC236}">
                <a16:creationId xmlns:a16="http://schemas.microsoft.com/office/drawing/2014/main" id="{4B1EC71B-ED17-45BF-A949-693253AB2E37}"/>
              </a:ext>
            </a:extLst>
          </p:cNvPr>
          <p:cNvCxnSpPr/>
          <p:nvPr/>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11" name="Slide Number Placeholder 5">
            <a:extLst>
              <a:ext uri="{FF2B5EF4-FFF2-40B4-BE49-F238E27FC236}">
                <a16:creationId xmlns:a16="http://schemas.microsoft.com/office/drawing/2014/main" id="{D8618B23-A3C2-411D-9DE7-2061FF24A04C}"/>
              </a:ext>
            </a:extLst>
          </p:cNvPr>
          <p:cNvSpPr txBox="1">
            <a:spLocks/>
          </p:cNvSpPr>
          <p:nvPr userDrawn="1"/>
        </p:nvSpPr>
        <p:spPr>
          <a:xfrm>
            <a:off x="8726520"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z="1200" smtClean="0">
                <a:solidFill>
                  <a:schemeClr val="accent3">
                    <a:lumMod val="50000"/>
                  </a:schemeClr>
                </a:solidFill>
                <a:latin typeface="Lato" panose="020F0502020204030203" pitchFamily="34" charset="0"/>
              </a:rPr>
              <a:pPr/>
              <a:t>‹#›</a:t>
            </a:fld>
            <a:endParaRPr lang="en-US" sz="1200" dirty="0">
              <a:solidFill>
                <a:schemeClr val="accent3">
                  <a:lumMod val="50000"/>
                </a:schemeClr>
              </a:solidFill>
              <a:latin typeface="Lato" panose="020F0502020204030203" pitchFamily="34" charset="0"/>
            </a:endParaRPr>
          </a:p>
        </p:txBody>
      </p:sp>
      <p:cxnSp>
        <p:nvCxnSpPr>
          <p:cNvPr id="13" name="Straight Connector 12">
            <a:extLst>
              <a:ext uri="{FF2B5EF4-FFF2-40B4-BE49-F238E27FC236}">
                <a16:creationId xmlns:a16="http://schemas.microsoft.com/office/drawing/2014/main" id="{AA75E743-6869-4603-B881-E4D57FF8934C}"/>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Text Placeholder 15">
            <a:extLst>
              <a:ext uri="{FF2B5EF4-FFF2-40B4-BE49-F238E27FC236}">
                <a16:creationId xmlns:a16="http://schemas.microsoft.com/office/drawing/2014/main" id="{AB2EF60B-7EE9-4B20-8610-AEE9E9586BBE}"/>
              </a:ext>
            </a:extLst>
          </p:cNvPr>
          <p:cNvSpPr>
            <a:spLocks noGrp="1"/>
          </p:cNvSpPr>
          <p:nvPr>
            <p:ph type="body" sz="quarter" idx="13"/>
          </p:nvPr>
        </p:nvSpPr>
        <p:spPr>
          <a:xfrm>
            <a:off x="411163" y="2023353"/>
            <a:ext cx="3460750" cy="4001992"/>
          </a:xfrm>
        </p:spPr>
        <p:txBody>
          <a:bodyPr/>
          <a:lstStyle>
            <a:lvl2pPr>
              <a:defRPr/>
            </a:lvl2pPr>
          </a:lstStyle>
          <a:p>
            <a:pPr lvl="0"/>
            <a:r>
              <a:rPr lang="en-US" dirty="0"/>
              <a:t>Click to edit Master text styles</a:t>
            </a:r>
          </a:p>
          <a:p>
            <a:pPr lvl="1"/>
            <a:r>
              <a:rPr lang="en-US" dirty="0"/>
              <a:t>Second level</a:t>
            </a:r>
          </a:p>
          <a:p>
            <a:pPr lvl="2"/>
            <a:r>
              <a:rPr lang="en-US" dirty="0"/>
              <a:t>Third level</a:t>
            </a:r>
          </a:p>
        </p:txBody>
      </p:sp>
      <p:sp>
        <p:nvSpPr>
          <p:cNvPr id="2" name="Title 1">
            <a:extLst>
              <a:ext uri="{FF2B5EF4-FFF2-40B4-BE49-F238E27FC236}">
                <a16:creationId xmlns:a16="http://schemas.microsoft.com/office/drawing/2014/main" id="{AB859E65-7B12-4C72-9C23-E06A358ABDB7}"/>
              </a:ext>
            </a:extLst>
          </p:cNvPr>
          <p:cNvSpPr>
            <a:spLocks noGrp="1"/>
          </p:cNvSpPr>
          <p:nvPr>
            <p:ph type="title"/>
          </p:nvPr>
        </p:nvSpPr>
        <p:spPr>
          <a:xfrm>
            <a:off x="234357" y="317726"/>
            <a:ext cx="3771114" cy="814349"/>
          </a:xfrm>
        </p:spPr>
        <p:txBody>
          <a:bodyPr anchor="ctr" anchorCtr="0"/>
          <a:lstStyle/>
          <a:p>
            <a:r>
              <a:rPr lang="en-US" dirty="0"/>
              <a:t>Click to edit Master title style</a:t>
            </a:r>
          </a:p>
        </p:txBody>
      </p:sp>
      <p:sp>
        <p:nvSpPr>
          <p:cNvPr id="7" name="Content Placeholder 6">
            <a:extLst>
              <a:ext uri="{FF2B5EF4-FFF2-40B4-BE49-F238E27FC236}">
                <a16:creationId xmlns:a16="http://schemas.microsoft.com/office/drawing/2014/main" id="{D6C2DA07-8F40-4604-881B-148BBC37FBC3}"/>
              </a:ext>
            </a:extLst>
          </p:cNvPr>
          <p:cNvSpPr>
            <a:spLocks noGrp="1"/>
          </p:cNvSpPr>
          <p:nvPr>
            <p:ph sz="quarter" idx="16"/>
          </p:nvPr>
        </p:nvSpPr>
        <p:spPr>
          <a:xfrm>
            <a:off x="4668838" y="317500"/>
            <a:ext cx="7235825" cy="5624513"/>
          </a:xfrm>
        </p:spPr>
        <p:txBody>
          <a:bodyPr/>
          <a:lstStyle/>
          <a:p>
            <a:pPr lvl="0"/>
            <a:r>
              <a:rPr lang="en-US" dirty="0"/>
              <a:t>Click to edit Master text styles</a:t>
            </a:r>
          </a:p>
          <a:p>
            <a:pPr lvl="1"/>
            <a:r>
              <a:rPr lang="en-US" dirty="0"/>
              <a:t>Second level</a:t>
            </a:r>
          </a:p>
          <a:p>
            <a:pPr lvl="2"/>
            <a:r>
              <a:rPr lang="en-US" dirty="0"/>
              <a:t>Third level</a:t>
            </a:r>
          </a:p>
        </p:txBody>
      </p:sp>
      <p:cxnSp>
        <p:nvCxnSpPr>
          <p:cNvPr id="17" name="Straight Connector 16">
            <a:extLst>
              <a:ext uri="{FF2B5EF4-FFF2-40B4-BE49-F238E27FC236}">
                <a16:creationId xmlns:a16="http://schemas.microsoft.com/office/drawing/2014/main" id="{E3B94F6E-8AC7-4DEE-B016-B016114EC44F}"/>
              </a:ext>
            </a:extLst>
          </p:cNvPr>
          <p:cNvCxnSpPr/>
          <p:nvPr/>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260C811B-C733-457E-B103-41FEA1F05ACE}"/>
              </a:ext>
            </a:extLst>
          </p:cNvPr>
          <p:cNvCxnSpPr/>
          <p:nvPr userDrawn="1"/>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2550730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2/3 Content Dark">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3B72DD6-BF35-4E48-A858-9840A8C7D4AB}"/>
              </a:ext>
            </a:extLst>
          </p:cNvPr>
          <p:cNvSpPr/>
          <p:nvPr/>
        </p:nvSpPr>
        <p:spPr>
          <a:xfrm>
            <a:off x="0" y="0"/>
            <a:ext cx="42062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06664C2-91DE-45ED-8977-F0699DE3D61F}"/>
              </a:ext>
            </a:extLst>
          </p:cNvPr>
          <p:cNvSpPr/>
          <p:nvPr userDrawn="1"/>
        </p:nvSpPr>
        <p:spPr>
          <a:xfrm>
            <a:off x="0" y="0"/>
            <a:ext cx="42062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47599C2-7DF1-4108-9265-628F65587443}"/>
              </a:ext>
            </a:extLst>
          </p:cNvPr>
          <p:cNvSpPr/>
          <p:nvPr/>
        </p:nvSpPr>
        <p:spPr>
          <a:xfrm>
            <a:off x="0" y="0"/>
            <a:ext cx="42062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Icon&#10;&#10;Description automatically generated">
            <a:extLst>
              <a:ext uri="{FF2B5EF4-FFF2-40B4-BE49-F238E27FC236}">
                <a16:creationId xmlns:a16="http://schemas.microsoft.com/office/drawing/2014/main" id="{033AFB2A-EEC5-456C-9128-67CE9436613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664885" y="6298124"/>
            <a:ext cx="274702" cy="274702"/>
          </a:xfrm>
          <a:prstGeom prst="rect">
            <a:avLst/>
          </a:prstGeom>
        </p:spPr>
      </p:pic>
      <p:cxnSp>
        <p:nvCxnSpPr>
          <p:cNvPr id="20" name="Straight Connector 19">
            <a:extLst>
              <a:ext uri="{FF2B5EF4-FFF2-40B4-BE49-F238E27FC236}">
                <a16:creationId xmlns:a16="http://schemas.microsoft.com/office/drawing/2014/main" id="{E141EBF0-4C5C-442C-9BD7-5A26748A412F}"/>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pic>
        <p:nvPicPr>
          <p:cNvPr id="21" name="Picture 20" descr="Icon&#10;&#10;Description automatically generated">
            <a:extLst>
              <a:ext uri="{FF2B5EF4-FFF2-40B4-BE49-F238E27FC236}">
                <a16:creationId xmlns:a16="http://schemas.microsoft.com/office/drawing/2014/main" id="{02F2DD7A-750C-4E57-B612-01C36B2E089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534775" y="6157666"/>
            <a:ext cx="554732" cy="547481"/>
          </a:xfrm>
          <a:prstGeom prst="rect">
            <a:avLst/>
          </a:prstGeom>
        </p:spPr>
      </p:pic>
      <p:cxnSp>
        <p:nvCxnSpPr>
          <p:cNvPr id="23" name="Straight Connector 22">
            <a:extLst>
              <a:ext uri="{FF2B5EF4-FFF2-40B4-BE49-F238E27FC236}">
                <a16:creationId xmlns:a16="http://schemas.microsoft.com/office/drawing/2014/main" id="{58815598-BFCA-41B2-8AA5-89E233272D53}"/>
              </a:ext>
            </a:extLst>
          </p:cNvPr>
          <p:cNvCxnSpPr/>
          <p:nvPr/>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11" name="Content Placeholder 5">
            <a:extLst>
              <a:ext uri="{FF2B5EF4-FFF2-40B4-BE49-F238E27FC236}">
                <a16:creationId xmlns:a16="http://schemas.microsoft.com/office/drawing/2014/main" id="{E9207463-070D-4073-869D-EF018B5EC7DF}"/>
              </a:ext>
            </a:extLst>
          </p:cNvPr>
          <p:cNvSpPr>
            <a:spLocks noGrp="1"/>
          </p:cNvSpPr>
          <p:nvPr>
            <p:ph idx="1"/>
          </p:nvPr>
        </p:nvSpPr>
        <p:spPr>
          <a:xfrm>
            <a:off x="4643208" y="323849"/>
            <a:ext cx="7137085" cy="5701496"/>
          </a:xfrm>
        </p:spPr>
        <p:txBody>
          <a:bodyPr/>
          <a:lstStyle>
            <a:lvl1pPr marL="0" indent="0">
              <a:buNone/>
              <a:defRPr/>
            </a:lvl1pPr>
          </a:lstStyle>
          <a:p>
            <a:pPr lvl="0"/>
            <a:r>
              <a:rPr lang="en-US" dirty="0"/>
              <a:t>Click to edit Master text styles</a:t>
            </a:r>
          </a:p>
          <a:p>
            <a:pPr lvl="1"/>
            <a:r>
              <a:rPr lang="en-US" dirty="0"/>
              <a:t>Second level</a:t>
            </a:r>
          </a:p>
          <a:p>
            <a:pPr lvl="2"/>
            <a:r>
              <a:rPr lang="en-US" dirty="0"/>
              <a:t>Third level</a:t>
            </a:r>
          </a:p>
        </p:txBody>
      </p:sp>
      <p:cxnSp>
        <p:nvCxnSpPr>
          <p:cNvPr id="16" name="Straight Connector 15">
            <a:extLst>
              <a:ext uri="{FF2B5EF4-FFF2-40B4-BE49-F238E27FC236}">
                <a16:creationId xmlns:a16="http://schemas.microsoft.com/office/drawing/2014/main" id="{BC18592F-6BC7-4176-9226-F284B8582EDB}"/>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C8EFC59-B0B4-4DF8-81CE-CB9EB8C3F148}"/>
              </a:ext>
            </a:extLst>
          </p:cNvPr>
          <p:cNvCxnSpPr/>
          <p:nvPr/>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A8B4A81-40D9-4DE6-9FAD-70B467914C4D}"/>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A3D8F97-B76F-489E-A9D6-4053F571DF15}"/>
              </a:ext>
            </a:extLst>
          </p:cNvPr>
          <p:cNvCxnSpPr/>
          <p:nvPr userDrawn="1"/>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30" name="Text Placeholder 15">
            <a:extLst>
              <a:ext uri="{FF2B5EF4-FFF2-40B4-BE49-F238E27FC236}">
                <a16:creationId xmlns:a16="http://schemas.microsoft.com/office/drawing/2014/main" id="{BC2EAF37-00E0-43FE-AAE1-EB4E7B4D8ABD}"/>
              </a:ext>
            </a:extLst>
          </p:cNvPr>
          <p:cNvSpPr>
            <a:spLocks noGrp="1"/>
          </p:cNvSpPr>
          <p:nvPr>
            <p:ph type="body" sz="quarter" idx="14"/>
          </p:nvPr>
        </p:nvSpPr>
        <p:spPr>
          <a:xfrm>
            <a:off x="411163" y="2023353"/>
            <a:ext cx="3460750" cy="4001992"/>
          </a:xfrm>
        </p:spPr>
        <p:txBody>
          <a:bodyPr/>
          <a:lstStyle>
            <a:lvl1pPr>
              <a:defRPr>
                <a:solidFill>
                  <a:schemeClr val="bg1"/>
                </a:solidFill>
              </a:defRPr>
            </a:lvl1pPr>
            <a:lvl2pPr>
              <a:defRPr>
                <a:solidFill>
                  <a:schemeClr val="accent4"/>
                </a:solidFill>
              </a:defRPr>
            </a:lvl2pPr>
            <a:lvl3pPr>
              <a:defRPr>
                <a:solidFill>
                  <a:schemeClr val="accent2">
                    <a:lumMod val="60000"/>
                    <a:lumOff val="40000"/>
                  </a:schemeClr>
                </a:solidFill>
              </a:defRPr>
            </a:lvl3pPr>
          </a:lstStyle>
          <a:p>
            <a:pPr lvl="0"/>
            <a:r>
              <a:rPr lang="en-US" dirty="0"/>
              <a:t>Click to edit Master text styles</a:t>
            </a:r>
          </a:p>
          <a:p>
            <a:pPr lvl="1"/>
            <a:r>
              <a:rPr lang="en-US" dirty="0"/>
              <a:t>Second level</a:t>
            </a:r>
          </a:p>
          <a:p>
            <a:pPr lvl="2"/>
            <a:r>
              <a:rPr lang="en-US" dirty="0"/>
              <a:t>Third level</a:t>
            </a:r>
          </a:p>
        </p:txBody>
      </p:sp>
      <p:sp>
        <p:nvSpPr>
          <p:cNvPr id="32" name="Slide Number Placeholder 5">
            <a:extLst>
              <a:ext uri="{FF2B5EF4-FFF2-40B4-BE49-F238E27FC236}">
                <a16:creationId xmlns:a16="http://schemas.microsoft.com/office/drawing/2014/main" id="{D964C4E7-4636-4FED-B1D3-FDF153E61DBE}"/>
              </a:ext>
            </a:extLst>
          </p:cNvPr>
          <p:cNvSpPr>
            <a:spLocks noGrp="1"/>
          </p:cNvSpPr>
          <p:nvPr>
            <p:ph type="sldNum" sz="quarter" idx="12"/>
          </p:nvPr>
        </p:nvSpPr>
        <p:spPr>
          <a:xfrm>
            <a:off x="8718176"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2" name="Footer Placeholder 1">
            <a:extLst>
              <a:ext uri="{FF2B5EF4-FFF2-40B4-BE49-F238E27FC236}">
                <a16:creationId xmlns:a16="http://schemas.microsoft.com/office/drawing/2014/main" id="{C6C874FC-12AF-4EDB-AA1B-78AFFC0E0BDF}"/>
              </a:ext>
            </a:extLst>
          </p:cNvPr>
          <p:cNvSpPr>
            <a:spLocks noGrp="1"/>
          </p:cNvSpPr>
          <p:nvPr>
            <p:ph type="ftr" sz="quarter" idx="15"/>
          </p:nvPr>
        </p:nvSpPr>
        <p:spPr>
          <a:xfrm>
            <a:off x="4643208" y="6265252"/>
            <a:ext cx="6862992" cy="307574"/>
          </a:xfrm>
        </p:spPr>
        <p:txBody>
          <a:bodyPr/>
          <a:lstStyle>
            <a:lvl1pPr>
              <a:defRPr>
                <a:solidFill>
                  <a:schemeClr val="accent3">
                    <a:lumMod val="50000"/>
                  </a:schemeClr>
                </a:solidFill>
              </a:defRPr>
            </a:lvl1pPr>
          </a:lstStyle>
          <a:p>
            <a:endParaRPr lang="en-US" dirty="0"/>
          </a:p>
        </p:txBody>
      </p:sp>
      <p:sp>
        <p:nvSpPr>
          <p:cNvPr id="4" name="Text Placeholder 3">
            <a:extLst>
              <a:ext uri="{FF2B5EF4-FFF2-40B4-BE49-F238E27FC236}">
                <a16:creationId xmlns:a16="http://schemas.microsoft.com/office/drawing/2014/main" id="{DE84B14B-1D7D-4813-8283-62DF76A2B209}"/>
              </a:ext>
            </a:extLst>
          </p:cNvPr>
          <p:cNvSpPr>
            <a:spLocks noGrp="1"/>
          </p:cNvSpPr>
          <p:nvPr>
            <p:ph type="body" sz="quarter" idx="16"/>
          </p:nvPr>
        </p:nvSpPr>
        <p:spPr>
          <a:xfrm>
            <a:off x="243842" y="323811"/>
            <a:ext cx="3628067" cy="814388"/>
          </a:xfrm>
        </p:spPr>
        <p:txBody>
          <a:bodyPr anchor="ctr" anchorCtr="0"/>
          <a:lstStyle>
            <a:lvl1pPr marL="0" indent="0">
              <a:buNone/>
              <a:defRPr sz="3000" b="1">
                <a:solidFill>
                  <a:schemeClr val="bg1"/>
                </a:solidFill>
                <a:latin typeface="PT Serif" panose="020A0603040505020204" pitchFamily="18" charset="0"/>
              </a:defRPr>
            </a:lvl1pPr>
          </a:lstStyle>
          <a:p>
            <a:pPr lvl="0"/>
            <a:r>
              <a:rPr lang="en-US" dirty="0"/>
              <a:t>Click to edit Master text styles</a:t>
            </a:r>
          </a:p>
        </p:txBody>
      </p:sp>
    </p:spTree>
    <p:extLst>
      <p:ext uri="{BB962C8B-B14F-4D97-AF65-F5344CB8AC3E}">
        <p14:creationId xmlns:p14="http://schemas.microsoft.com/office/powerpoint/2010/main" val="17925640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2/3 Content w/Photo">
    <p:spTree>
      <p:nvGrpSpPr>
        <p:cNvPr id="1" name=""/>
        <p:cNvGrpSpPr/>
        <p:nvPr/>
      </p:nvGrpSpPr>
      <p:grpSpPr>
        <a:xfrm>
          <a:off x="0" y="0"/>
          <a:ext cx="0" cy="0"/>
          <a:chOff x="0" y="0"/>
          <a:chExt cx="0" cy="0"/>
        </a:xfrm>
      </p:grpSpPr>
      <p:pic>
        <p:nvPicPr>
          <p:cNvPr id="27" name="Content Placeholder 14" descr="Person in crossing">
            <a:extLst>
              <a:ext uri="{FF2B5EF4-FFF2-40B4-BE49-F238E27FC236}">
                <a16:creationId xmlns:a16="http://schemas.microsoft.com/office/drawing/2014/main" id="{A3601711-F940-44F1-AEAA-6413EF86BB06}"/>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991" r="1"/>
          <a:stretch/>
        </p:blipFill>
        <p:spPr>
          <a:xfrm>
            <a:off x="0" y="-5"/>
            <a:ext cx="4206235" cy="6858005"/>
          </a:xfrm>
          <a:prstGeom prst="rect">
            <a:avLst/>
          </a:prstGeom>
        </p:spPr>
      </p:pic>
      <p:sp>
        <p:nvSpPr>
          <p:cNvPr id="29" name="Slide Number Placeholder 8">
            <a:extLst>
              <a:ext uri="{FF2B5EF4-FFF2-40B4-BE49-F238E27FC236}">
                <a16:creationId xmlns:a16="http://schemas.microsoft.com/office/drawing/2014/main" id="{78C19F3E-56D3-4C15-BBB8-1A3060A1723C}"/>
              </a:ext>
            </a:extLst>
          </p:cNvPr>
          <p:cNvSpPr txBox="1">
            <a:spLocks/>
          </p:cNvSpPr>
          <p:nvPr/>
        </p:nvSpPr>
        <p:spPr>
          <a:xfrm>
            <a:off x="8726520"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mtClean="0"/>
              <a:pPr/>
              <a:t>‹#›</a:t>
            </a:fld>
            <a:endParaRPr lang="en-US" dirty="0"/>
          </a:p>
        </p:txBody>
      </p:sp>
      <p:pic>
        <p:nvPicPr>
          <p:cNvPr id="30" name="Picture 29" descr="Icon&#10;&#10;Description automatically generated">
            <a:extLst>
              <a:ext uri="{FF2B5EF4-FFF2-40B4-BE49-F238E27FC236}">
                <a16:creationId xmlns:a16="http://schemas.microsoft.com/office/drawing/2014/main" id="{CF867F16-19EA-4EB6-97AB-867E09F117E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683935" y="6298124"/>
            <a:ext cx="274702" cy="274702"/>
          </a:xfrm>
          <a:prstGeom prst="rect">
            <a:avLst/>
          </a:prstGeom>
        </p:spPr>
      </p:pic>
      <p:cxnSp>
        <p:nvCxnSpPr>
          <p:cNvPr id="31" name="Straight Connector 30">
            <a:extLst>
              <a:ext uri="{FF2B5EF4-FFF2-40B4-BE49-F238E27FC236}">
                <a16:creationId xmlns:a16="http://schemas.microsoft.com/office/drawing/2014/main" id="{51252A0B-9260-4814-8093-A3C8A920DEA7}"/>
              </a:ext>
            </a:extLst>
          </p:cNvPr>
          <p:cNvCxnSpPr/>
          <p:nvPr/>
        </p:nvCxnSpPr>
        <p:spPr>
          <a:xfrm>
            <a:off x="11525250" y="6195762"/>
            <a:ext cx="0" cy="4622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F79BC0E-AEB0-46E9-A591-B957FED992B1}"/>
              </a:ext>
            </a:extLst>
          </p:cNvPr>
          <p:cNvCxnSpPr/>
          <p:nvPr/>
        </p:nvCxnSpPr>
        <p:spPr>
          <a:xfrm flipV="1">
            <a:off x="4280868" y="328353"/>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35" name="Slide Number Placeholder 2">
            <a:extLst>
              <a:ext uri="{FF2B5EF4-FFF2-40B4-BE49-F238E27FC236}">
                <a16:creationId xmlns:a16="http://schemas.microsoft.com/office/drawing/2014/main" id="{F99DEFBA-3A59-439B-B4E4-9C9963945563}"/>
              </a:ext>
            </a:extLst>
          </p:cNvPr>
          <p:cNvSpPr txBox="1">
            <a:spLocks/>
          </p:cNvSpPr>
          <p:nvPr/>
        </p:nvSpPr>
        <p:spPr>
          <a:xfrm>
            <a:off x="8718176"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mtClean="0"/>
              <a:pPr/>
              <a:t>‹#›</a:t>
            </a:fld>
            <a:endParaRPr lang="en-US" dirty="0"/>
          </a:p>
        </p:txBody>
      </p:sp>
      <p:sp>
        <p:nvSpPr>
          <p:cNvPr id="36" name="Slide Number Placeholder 5">
            <a:extLst>
              <a:ext uri="{FF2B5EF4-FFF2-40B4-BE49-F238E27FC236}">
                <a16:creationId xmlns:a16="http://schemas.microsoft.com/office/drawing/2014/main" id="{D669EE3A-05D0-4EBD-B080-5D1D7EB42965}"/>
              </a:ext>
            </a:extLst>
          </p:cNvPr>
          <p:cNvSpPr txBox="1">
            <a:spLocks/>
          </p:cNvSpPr>
          <p:nvPr userDrawn="1"/>
        </p:nvSpPr>
        <p:spPr>
          <a:xfrm>
            <a:off x="8726520"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z="1200" smtClean="0">
                <a:solidFill>
                  <a:schemeClr val="accent3">
                    <a:lumMod val="50000"/>
                  </a:schemeClr>
                </a:solidFill>
                <a:latin typeface="Lato" panose="020F0502020204030203" pitchFamily="34" charset="0"/>
              </a:rPr>
              <a:pPr/>
              <a:t>‹#›</a:t>
            </a:fld>
            <a:endParaRPr lang="en-US" sz="1200" dirty="0">
              <a:solidFill>
                <a:schemeClr val="accent3">
                  <a:lumMod val="50000"/>
                </a:schemeClr>
              </a:solidFill>
              <a:latin typeface="Lato" panose="020F0502020204030203" pitchFamily="34" charset="0"/>
            </a:endParaRPr>
          </a:p>
        </p:txBody>
      </p:sp>
      <p:pic>
        <p:nvPicPr>
          <p:cNvPr id="37" name="Picture 36" descr="Icon&#10;&#10;Description automatically generated">
            <a:extLst>
              <a:ext uri="{FF2B5EF4-FFF2-40B4-BE49-F238E27FC236}">
                <a16:creationId xmlns:a16="http://schemas.microsoft.com/office/drawing/2014/main" id="{D96B1C4E-5639-4885-AC63-E5CEACF4903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1664885" y="6298124"/>
            <a:ext cx="274702" cy="274702"/>
          </a:xfrm>
          <a:prstGeom prst="rect">
            <a:avLst/>
          </a:prstGeom>
        </p:spPr>
      </p:pic>
      <p:cxnSp>
        <p:nvCxnSpPr>
          <p:cNvPr id="38" name="Straight Connector 37">
            <a:extLst>
              <a:ext uri="{FF2B5EF4-FFF2-40B4-BE49-F238E27FC236}">
                <a16:creationId xmlns:a16="http://schemas.microsoft.com/office/drawing/2014/main" id="{60F4B5B7-6283-4F67-9868-52A0AF421FCF}"/>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pic>
        <p:nvPicPr>
          <p:cNvPr id="39" name="Picture 38" descr="Icon&#10;&#10;Description automatically generated">
            <a:extLst>
              <a:ext uri="{FF2B5EF4-FFF2-40B4-BE49-F238E27FC236}">
                <a16:creationId xmlns:a16="http://schemas.microsoft.com/office/drawing/2014/main" id="{3A20CD0A-6603-481C-809F-950D8BA200CF}"/>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1534775" y="6157666"/>
            <a:ext cx="554732" cy="547481"/>
          </a:xfrm>
          <a:prstGeom prst="rect">
            <a:avLst/>
          </a:prstGeom>
        </p:spPr>
      </p:pic>
      <p:grpSp>
        <p:nvGrpSpPr>
          <p:cNvPr id="4" name="Group 3">
            <a:extLst>
              <a:ext uri="{FF2B5EF4-FFF2-40B4-BE49-F238E27FC236}">
                <a16:creationId xmlns:a16="http://schemas.microsoft.com/office/drawing/2014/main" id="{DCFCB5E3-1ED4-4A44-9852-AB11A2212EDD}"/>
              </a:ext>
            </a:extLst>
          </p:cNvPr>
          <p:cNvGrpSpPr/>
          <p:nvPr/>
        </p:nvGrpSpPr>
        <p:grpSpPr>
          <a:xfrm>
            <a:off x="0" y="0"/>
            <a:ext cx="4206235" cy="6858000"/>
            <a:chOff x="0" y="0"/>
            <a:chExt cx="4206235" cy="6858000"/>
          </a:xfrm>
        </p:grpSpPr>
        <p:sp>
          <p:nvSpPr>
            <p:cNvPr id="41" name="Rectangle 40">
              <a:extLst>
                <a:ext uri="{FF2B5EF4-FFF2-40B4-BE49-F238E27FC236}">
                  <a16:creationId xmlns:a16="http://schemas.microsoft.com/office/drawing/2014/main" id="{680CA210-A94B-4C9A-8395-651CCFF14EEF}"/>
                </a:ext>
              </a:extLst>
            </p:cNvPr>
            <p:cNvSpPr/>
            <p:nvPr/>
          </p:nvSpPr>
          <p:spPr>
            <a:xfrm>
              <a:off x="0" y="0"/>
              <a:ext cx="4206235" cy="6858000"/>
            </a:xfrm>
            <a:prstGeom prst="rect">
              <a:avLst/>
            </a:prstGeom>
            <a:solidFill>
              <a:schemeClr val="tx1">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478FD062-3F57-48BE-81A0-B2EB1C001B30}"/>
                </a:ext>
              </a:extLst>
            </p:cNvPr>
            <p:cNvSpPr/>
            <p:nvPr/>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622E99F-9303-432C-8F6A-652F508050A6}"/>
                </a:ext>
              </a:extLst>
            </p:cNvPr>
            <p:cNvSpPr txBox="1"/>
            <p:nvPr/>
          </p:nvSpPr>
          <p:spPr>
            <a:xfrm>
              <a:off x="1010083" y="2782666"/>
              <a:ext cx="2237362" cy="646331"/>
            </a:xfrm>
            <a:prstGeom prst="rect">
              <a:avLst/>
            </a:prstGeom>
            <a:noFill/>
          </p:spPr>
          <p:txBody>
            <a:bodyPr wrap="square" rtlCol="0">
              <a:spAutoFit/>
            </a:bodyPr>
            <a:lstStyle/>
            <a:p>
              <a:pPr algn="ctr"/>
              <a:r>
                <a:rPr lang="en-US" dirty="0">
                  <a:solidFill>
                    <a:schemeClr val="bg1"/>
                  </a:solidFill>
                </a:rPr>
                <a:t>Place Your </a:t>
              </a:r>
            </a:p>
            <a:p>
              <a:pPr algn="ctr"/>
              <a:r>
                <a:rPr lang="en-US" dirty="0">
                  <a:solidFill>
                    <a:schemeClr val="bg1"/>
                  </a:solidFill>
                </a:rPr>
                <a:t>Photo Here</a:t>
              </a:r>
            </a:p>
          </p:txBody>
        </p:sp>
      </p:grpSp>
      <p:sp>
        <p:nvSpPr>
          <p:cNvPr id="20" name="Content Placeholder 2">
            <a:extLst>
              <a:ext uri="{FF2B5EF4-FFF2-40B4-BE49-F238E27FC236}">
                <a16:creationId xmlns:a16="http://schemas.microsoft.com/office/drawing/2014/main" id="{8F3F9288-21A5-4C4B-9A63-98836BBD4F0A}"/>
              </a:ext>
            </a:extLst>
          </p:cNvPr>
          <p:cNvSpPr>
            <a:spLocks noGrp="1"/>
          </p:cNvSpPr>
          <p:nvPr>
            <p:ph idx="1"/>
          </p:nvPr>
        </p:nvSpPr>
        <p:spPr>
          <a:xfrm>
            <a:off x="5077838" y="1825625"/>
            <a:ext cx="6275962" cy="3709413"/>
          </a:xfrm>
        </p:spPr>
        <p:txBody>
          <a:bodyPr/>
          <a:lstStyle>
            <a:lvl1pPr>
              <a:defRPr>
                <a:solidFill>
                  <a:schemeClr val="bg2">
                    <a:lumMod val="50000"/>
                  </a:schemeClr>
                </a:solidFill>
              </a:defRPr>
            </a:lvl1pPr>
            <a:lvl2pPr>
              <a:defRPr>
                <a:solidFill>
                  <a:schemeClr val="tx2"/>
                </a:solidFill>
              </a:defRPr>
            </a:lvl2pPr>
            <a:lvl3pPr>
              <a:defRPr>
                <a:solidFill>
                  <a:schemeClr val="accent4">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dirty="0"/>
              <a:t>Click to edit Master text styles</a:t>
            </a:r>
          </a:p>
          <a:p>
            <a:pPr lvl="1"/>
            <a:r>
              <a:rPr lang="en-US" dirty="0"/>
              <a:t>Second level</a:t>
            </a:r>
          </a:p>
          <a:p>
            <a:pPr lvl="2"/>
            <a:r>
              <a:rPr lang="en-US" dirty="0"/>
              <a:t>Third level</a:t>
            </a:r>
          </a:p>
        </p:txBody>
      </p:sp>
      <p:sp>
        <p:nvSpPr>
          <p:cNvPr id="6" name="Picture Placeholder 5">
            <a:extLst>
              <a:ext uri="{FF2B5EF4-FFF2-40B4-BE49-F238E27FC236}">
                <a16:creationId xmlns:a16="http://schemas.microsoft.com/office/drawing/2014/main" id="{0D9AFA11-47DF-4C54-B2C7-5117444ED8FB}"/>
              </a:ext>
            </a:extLst>
          </p:cNvPr>
          <p:cNvSpPr>
            <a:spLocks noGrp="1"/>
          </p:cNvSpPr>
          <p:nvPr>
            <p:ph type="pic" sz="quarter" idx="13"/>
          </p:nvPr>
        </p:nvSpPr>
        <p:spPr>
          <a:xfrm>
            <a:off x="0" y="0"/>
            <a:ext cx="4206875" cy="6858000"/>
          </a:xfrm>
        </p:spPr>
        <p:txBody>
          <a:bodyPr/>
          <a:lstStyle>
            <a:lvl1pPr>
              <a:defRPr>
                <a:solidFill>
                  <a:schemeClr val="bg1"/>
                </a:solidFill>
              </a:defRPr>
            </a:lvl1pPr>
          </a:lstStyle>
          <a:p>
            <a:r>
              <a:rPr lang="en-US"/>
              <a:t>Click icon to add picture</a:t>
            </a:r>
            <a:endParaRPr lang="en-US" dirty="0"/>
          </a:p>
        </p:txBody>
      </p:sp>
      <p:sp>
        <p:nvSpPr>
          <p:cNvPr id="5" name="Title 4">
            <a:extLst>
              <a:ext uri="{FF2B5EF4-FFF2-40B4-BE49-F238E27FC236}">
                <a16:creationId xmlns:a16="http://schemas.microsoft.com/office/drawing/2014/main" id="{D794FAD5-D50F-4AD7-96E8-A948E1AB101B}"/>
              </a:ext>
            </a:extLst>
          </p:cNvPr>
          <p:cNvSpPr>
            <a:spLocks noGrp="1"/>
          </p:cNvSpPr>
          <p:nvPr>
            <p:ph type="title"/>
          </p:nvPr>
        </p:nvSpPr>
        <p:spPr>
          <a:xfrm>
            <a:off x="4473992" y="317726"/>
            <a:ext cx="7465595" cy="824976"/>
          </a:xfrm>
        </p:spPr>
        <p:txBody>
          <a:bodyPr anchor="ctr" anchorCtr="0"/>
          <a:lstStyle/>
          <a:p>
            <a:r>
              <a:rPr lang="en-US"/>
              <a:t>Click to edit Master title style</a:t>
            </a:r>
          </a:p>
        </p:txBody>
      </p:sp>
      <p:pic>
        <p:nvPicPr>
          <p:cNvPr id="19" name="Content Placeholder 14" descr="Person in crossing">
            <a:extLst>
              <a:ext uri="{FF2B5EF4-FFF2-40B4-BE49-F238E27FC236}">
                <a16:creationId xmlns:a16="http://schemas.microsoft.com/office/drawing/2014/main" id="{8CF98867-F17C-4B2E-9292-1F12A5F2DDF1}"/>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991" r="1"/>
          <a:stretch/>
        </p:blipFill>
        <p:spPr>
          <a:xfrm>
            <a:off x="0" y="-5"/>
            <a:ext cx="4206235" cy="6858005"/>
          </a:xfrm>
          <a:prstGeom prst="rect">
            <a:avLst/>
          </a:prstGeom>
        </p:spPr>
      </p:pic>
      <p:cxnSp>
        <p:nvCxnSpPr>
          <p:cNvPr id="24" name="Straight Connector 23">
            <a:extLst>
              <a:ext uri="{FF2B5EF4-FFF2-40B4-BE49-F238E27FC236}">
                <a16:creationId xmlns:a16="http://schemas.microsoft.com/office/drawing/2014/main" id="{EEDF24A9-7FD1-442F-A3D1-DBC9ABBF8B8B}"/>
              </a:ext>
            </a:extLst>
          </p:cNvPr>
          <p:cNvCxnSpPr/>
          <p:nvPr/>
        </p:nvCxnSpPr>
        <p:spPr>
          <a:xfrm flipV="1">
            <a:off x="4280868" y="328353"/>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grpSp>
        <p:nvGrpSpPr>
          <p:cNvPr id="40" name="Group 39">
            <a:extLst>
              <a:ext uri="{FF2B5EF4-FFF2-40B4-BE49-F238E27FC236}">
                <a16:creationId xmlns:a16="http://schemas.microsoft.com/office/drawing/2014/main" id="{DA75E606-0DBE-4138-AC2C-9F4B6B929D76}"/>
              </a:ext>
            </a:extLst>
          </p:cNvPr>
          <p:cNvGrpSpPr/>
          <p:nvPr/>
        </p:nvGrpSpPr>
        <p:grpSpPr>
          <a:xfrm>
            <a:off x="0" y="0"/>
            <a:ext cx="4206235" cy="6858000"/>
            <a:chOff x="0" y="0"/>
            <a:chExt cx="4206235" cy="6858000"/>
          </a:xfrm>
        </p:grpSpPr>
        <p:sp>
          <p:nvSpPr>
            <p:cNvPr id="42" name="Rectangle 41">
              <a:extLst>
                <a:ext uri="{FF2B5EF4-FFF2-40B4-BE49-F238E27FC236}">
                  <a16:creationId xmlns:a16="http://schemas.microsoft.com/office/drawing/2014/main" id="{6EBFE1EF-2D96-4B26-8B36-67C4F10C7582}"/>
                </a:ext>
              </a:extLst>
            </p:cNvPr>
            <p:cNvSpPr/>
            <p:nvPr/>
          </p:nvSpPr>
          <p:spPr>
            <a:xfrm>
              <a:off x="0" y="0"/>
              <a:ext cx="4206235" cy="6858000"/>
            </a:xfrm>
            <a:prstGeom prst="rect">
              <a:avLst/>
            </a:prstGeom>
            <a:solidFill>
              <a:schemeClr val="tx1">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A3228D5C-BD99-428B-9AC2-A2F0C4E91469}"/>
                </a:ext>
              </a:extLst>
            </p:cNvPr>
            <p:cNvSpPr/>
            <p:nvPr/>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a:extLst>
                <a:ext uri="{FF2B5EF4-FFF2-40B4-BE49-F238E27FC236}">
                  <a16:creationId xmlns:a16="http://schemas.microsoft.com/office/drawing/2014/main" id="{38DDB060-7844-4EF7-9830-DED6C1044EB7}"/>
                </a:ext>
              </a:extLst>
            </p:cNvPr>
            <p:cNvSpPr txBox="1"/>
            <p:nvPr/>
          </p:nvSpPr>
          <p:spPr>
            <a:xfrm>
              <a:off x="1010083" y="2782666"/>
              <a:ext cx="2237362" cy="646331"/>
            </a:xfrm>
            <a:prstGeom prst="rect">
              <a:avLst/>
            </a:prstGeom>
            <a:noFill/>
          </p:spPr>
          <p:txBody>
            <a:bodyPr wrap="square" rtlCol="0">
              <a:spAutoFit/>
            </a:bodyPr>
            <a:lstStyle/>
            <a:p>
              <a:pPr algn="ctr"/>
              <a:r>
                <a:rPr lang="en-US" dirty="0">
                  <a:solidFill>
                    <a:schemeClr val="bg1"/>
                  </a:solidFill>
                </a:rPr>
                <a:t>Place Your </a:t>
              </a:r>
            </a:p>
            <a:p>
              <a:pPr algn="ctr"/>
              <a:r>
                <a:rPr lang="en-US" dirty="0">
                  <a:solidFill>
                    <a:schemeClr val="bg1"/>
                  </a:solidFill>
                </a:rPr>
                <a:t>Photo Here</a:t>
              </a:r>
            </a:p>
          </p:txBody>
        </p:sp>
      </p:grpSp>
      <p:pic>
        <p:nvPicPr>
          <p:cNvPr id="45" name="Content Placeholder 14" descr="Person in crossing">
            <a:extLst>
              <a:ext uri="{FF2B5EF4-FFF2-40B4-BE49-F238E27FC236}">
                <a16:creationId xmlns:a16="http://schemas.microsoft.com/office/drawing/2014/main" id="{A6D90C20-2791-4042-A32B-293929D3587B}"/>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54991" r="1"/>
          <a:stretch/>
        </p:blipFill>
        <p:spPr>
          <a:xfrm>
            <a:off x="0" y="-5"/>
            <a:ext cx="4206235" cy="6858005"/>
          </a:xfrm>
          <a:prstGeom prst="rect">
            <a:avLst/>
          </a:prstGeom>
        </p:spPr>
      </p:pic>
      <p:cxnSp>
        <p:nvCxnSpPr>
          <p:cNvPr id="49" name="Straight Connector 48">
            <a:extLst>
              <a:ext uri="{FF2B5EF4-FFF2-40B4-BE49-F238E27FC236}">
                <a16:creationId xmlns:a16="http://schemas.microsoft.com/office/drawing/2014/main" id="{69741ADE-9567-4C29-ACA9-AFC7718E517F}"/>
              </a:ext>
            </a:extLst>
          </p:cNvPr>
          <p:cNvCxnSpPr/>
          <p:nvPr userDrawn="1"/>
        </p:nvCxnSpPr>
        <p:spPr>
          <a:xfrm flipV="1">
            <a:off x="4280868" y="328353"/>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grpSp>
        <p:nvGrpSpPr>
          <p:cNvPr id="55" name="Group 54">
            <a:extLst>
              <a:ext uri="{FF2B5EF4-FFF2-40B4-BE49-F238E27FC236}">
                <a16:creationId xmlns:a16="http://schemas.microsoft.com/office/drawing/2014/main" id="{35CA6ADF-7E52-42E0-93B1-31E493B70CBC}"/>
              </a:ext>
            </a:extLst>
          </p:cNvPr>
          <p:cNvGrpSpPr/>
          <p:nvPr userDrawn="1"/>
        </p:nvGrpSpPr>
        <p:grpSpPr>
          <a:xfrm>
            <a:off x="0" y="0"/>
            <a:ext cx="4206235" cy="6858000"/>
            <a:chOff x="0" y="0"/>
            <a:chExt cx="4206235" cy="6858000"/>
          </a:xfrm>
        </p:grpSpPr>
        <p:sp>
          <p:nvSpPr>
            <p:cNvPr id="56" name="Rectangle 55">
              <a:extLst>
                <a:ext uri="{FF2B5EF4-FFF2-40B4-BE49-F238E27FC236}">
                  <a16:creationId xmlns:a16="http://schemas.microsoft.com/office/drawing/2014/main" id="{F6C554FB-96A4-42A0-9440-28BE8A5F631F}"/>
                </a:ext>
              </a:extLst>
            </p:cNvPr>
            <p:cNvSpPr/>
            <p:nvPr userDrawn="1"/>
          </p:nvSpPr>
          <p:spPr>
            <a:xfrm>
              <a:off x="0" y="0"/>
              <a:ext cx="4206235" cy="6858000"/>
            </a:xfrm>
            <a:prstGeom prst="rect">
              <a:avLst/>
            </a:prstGeom>
            <a:solidFill>
              <a:schemeClr val="tx1">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 name="Rectangle 56">
              <a:extLst>
                <a:ext uri="{FF2B5EF4-FFF2-40B4-BE49-F238E27FC236}">
                  <a16:creationId xmlns:a16="http://schemas.microsoft.com/office/drawing/2014/main" id="{0754E044-C5C8-4340-8A82-1FF7C02C2DA2}"/>
                </a:ext>
              </a:extLst>
            </p:cNvPr>
            <p:cNvSpPr/>
            <p:nvPr userDrawn="1"/>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TextBox 57">
              <a:extLst>
                <a:ext uri="{FF2B5EF4-FFF2-40B4-BE49-F238E27FC236}">
                  <a16:creationId xmlns:a16="http://schemas.microsoft.com/office/drawing/2014/main" id="{CDA9F5F8-0309-4F40-8CAF-04F9CC0DD1A5}"/>
                </a:ext>
              </a:extLst>
            </p:cNvPr>
            <p:cNvSpPr txBox="1"/>
            <p:nvPr userDrawn="1"/>
          </p:nvSpPr>
          <p:spPr>
            <a:xfrm>
              <a:off x="1010083" y="2782666"/>
              <a:ext cx="2237362" cy="646331"/>
            </a:xfrm>
            <a:prstGeom prst="rect">
              <a:avLst/>
            </a:prstGeom>
            <a:noFill/>
          </p:spPr>
          <p:txBody>
            <a:bodyPr wrap="square" rtlCol="0">
              <a:spAutoFit/>
            </a:bodyPr>
            <a:lstStyle/>
            <a:p>
              <a:pPr algn="ctr"/>
              <a:r>
                <a:rPr lang="en-US" dirty="0">
                  <a:solidFill>
                    <a:schemeClr val="bg1"/>
                  </a:solidFill>
                </a:rPr>
                <a:t>Place Your </a:t>
              </a:r>
            </a:p>
            <a:p>
              <a:pPr algn="ctr"/>
              <a:r>
                <a:rPr lang="en-US" dirty="0">
                  <a:solidFill>
                    <a:schemeClr val="bg1"/>
                  </a:solidFill>
                  <a:latin typeface="Lato" panose="020F0502020204030203" pitchFamily="34" charset="0"/>
                </a:rPr>
                <a:t>Photo</a:t>
              </a:r>
              <a:r>
                <a:rPr lang="en-US" dirty="0">
                  <a:solidFill>
                    <a:schemeClr val="bg1"/>
                  </a:solidFill>
                </a:rPr>
                <a:t> Here</a:t>
              </a:r>
            </a:p>
          </p:txBody>
        </p:sp>
      </p:grpSp>
      <p:sp>
        <p:nvSpPr>
          <p:cNvPr id="7" name="Footer Placeholder 6">
            <a:extLst>
              <a:ext uri="{FF2B5EF4-FFF2-40B4-BE49-F238E27FC236}">
                <a16:creationId xmlns:a16="http://schemas.microsoft.com/office/drawing/2014/main" id="{B8F08A76-7080-41BF-8856-DB1DAB9E03D3}"/>
              </a:ext>
            </a:extLst>
          </p:cNvPr>
          <p:cNvSpPr>
            <a:spLocks noGrp="1"/>
          </p:cNvSpPr>
          <p:nvPr>
            <p:ph type="ftr" sz="quarter" idx="14"/>
          </p:nvPr>
        </p:nvSpPr>
        <p:spPr>
          <a:xfrm>
            <a:off x="4473992" y="6287405"/>
            <a:ext cx="7718008" cy="307574"/>
          </a:xfrm>
        </p:spPr>
        <p:txBody>
          <a:bodyPr/>
          <a:lstStyle>
            <a:lvl1pPr>
              <a:defRPr>
                <a:solidFill>
                  <a:schemeClr val="accent3">
                    <a:lumMod val="50000"/>
                  </a:schemeClr>
                </a:solidFill>
              </a:defRPr>
            </a:lvl1pPr>
          </a:lstStyle>
          <a:p>
            <a:endParaRPr lang="en-US" dirty="0"/>
          </a:p>
        </p:txBody>
      </p:sp>
      <p:sp>
        <p:nvSpPr>
          <p:cNvPr id="8" name="Slide Number Placeholder 7">
            <a:extLst>
              <a:ext uri="{FF2B5EF4-FFF2-40B4-BE49-F238E27FC236}">
                <a16:creationId xmlns:a16="http://schemas.microsoft.com/office/drawing/2014/main" id="{E8EBD84B-E99E-49AB-8E6C-FF811A25158E}"/>
              </a:ext>
            </a:extLst>
          </p:cNvPr>
          <p:cNvSpPr>
            <a:spLocks noGrp="1"/>
          </p:cNvSpPr>
          <p:nvPr>
            <p:ph type="sldNum" sz="quarter" idx="15"/>
          </p:nvPr>
        </p:nvSpPr>
        <p:spPr/>
        <p:txBody>
          <a:bodyPr/>
          <a:lstStyle/>
          <a:p>
            <a:fld id="{A3DA3D6A-6DDB-44AC-922F-0D6A3F925C34}" type="slidenum">
              <a:rPr lang="en-US" smtClean="0"/>
              <a:pPr/>
              <a:t>‹#›</a:t>
            </a:fld>
            <a:endParaRPr lang="en-US" dirty="0"/>
          </a:p>
        </p:txBody>
      </p:sp>
    </p:spTree>
    <p:extLst>
      <p:ext uri="{BB962C8B-B14F-4D97-AF65-F5344CB8AC3E}">
        <p14:creationId xmlns:p14="http://schemas.microsoft.com/office/powerpoint/2010/main" val="191641966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2/3 Content w/Photo Dark">
    <p:spTree>
      <p:nvGrpSpPr>
        <p:cNvPr id="1" name=""/>
        <p:cNvGrpSpPr/>
        <p:nvPr/>
      </p:nvGrpSpPr>
      <p:grpSpPr>
        <a:xfrm>
          <a:off x="0" y="0"/>
          <a:ext cx="0" cy="0"/>
          <a:chOff x="0" y="0"/>
          <a:chExt cx="0" cy="0"/>
        </a:xfrm>
      </p:grpSpPr>
      <p:sp>
        <p:nvSpPr>
          <p:cNvPr id="37" name="Rectangle 36">
            <a:extLst>
              <a:ext uri="{FF2B5EF4-FFF2-40B4-BE49-F238E27FC236}">
                <a16:creationId xmlns:a16="http://schemas.microsoft.com/office/drawing/2014/main" id="{AE29568B-8B50-447A-A37D-3DF69F601F58}"/>
              </a:ext>
            </a:extLst>
          </p:cNvPr>
          <p:cNvSpPr/>
          <p:nvPr userDrawn="1"/>
        </p:nvSpPr>
        <p:spPr>
          <a:xfrm>
            <a:off x="4206234" y="-6"/>
            <a:ext cx="8015158" cy="68580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Content Placeholder 14" descr="Person in crossing">
            <a:extLst>
              <a:ext uri="{FF2B5EF4-FFF2-40B4-BE49-F238E27FC236}">
                <a16:creationId xmlns:a16="http://schemas.microsoft.com/office/drawing/2014/main" id="{D3F9F2BB-510E-4063-BA57-39F07A81B94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991" r="1"/>
          <a:stretch/>
        </p:blipFill>
        <p:spPr>
          <a:xfrm>
            <a:off x="0" y="-5"/>
            <a:ext cx="4206234" cy="6858005"/>
          </a:xfrm>
          <a:prstGeom prst="rect">
            <a:avLst/>
          </a:prstGeom>
        </p:spPr>
      </p:pic>
      <p:sp>
        <p:nvSpPr>
          <p:cNvPr id="16" name="Rectangle 15">
            <a:extLst>
              <a:ext uri="{FF2B5EF4-FFF2-40B4-BE49-F238E27FC236}">
                <a16:creationId xmlns:a16="http://schemas.microsoft.com/office/drawing/2014/main" id="{7F6DE192-D323-4C5E-8C64-D4377460257C}"/>
              </a:ext>
            </a:extLst>
          </p:cNvPr>
          <p:cNvSpPr/>
          <p:nvPr/>
        </p:nvSpPr>
        <p:spPr>
          <a:xfrm>
            <a:off x="4206234" y="-6"/>
            <a:ext cx="8015158" cy="685800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24">
            <a:extLst>
              <a:ext uri="{FF2B5EF4-FFF2-40B4-BE49-F238E27FC236}">
                <a16:creationId xmlns:a16="http://schemas.microsoft.com/office/drawing/2014/main" id="{79875FAC-5CE5-4F41-BB0A-A7673721FB52}"/>
              </a:ext>
            </a:extLst>
          </p:cNvPr>
          <p:cNvSpPr/>
          <p:nvPr/>
        </p:nvSpPr>
        <p:spPr>
          <a:xfrm>
            <a:off x="0" y="0"/>
            <a:ext cx="4206235" cy="6858000"/>
          </a:xfrm>
          <a:prstGeom prst="rect">
            <a:avLst/>
          </a:pr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Slide Number Placeholder 8">
            <a:extLst>
              <a:ext uri="{FF2B5EF4-FFF2-40B4-BE49-F238E27FC236}">
                <a16:creationId xmlns:a16="http://schemas.microsoft.com/office/drawing/2014/main" id="{7E6958F9-2384-4C8E-B069-908514C5613F}"/>
              </a:ext>
            </a:extLst>
          </p:cNvPr>
          <p:cNvSpPr txBox="1">
            <a:spLocks/>
          </p:cNvSpPr>
          <p:nvPr userDrawn="1"/>
        </p:nvSpPr>
        <p:spPr>
          <a:xfrm>
            <a:off x="8726520" y="6228588"/>
            <a:ext cx="27432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bg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A3DA3D6A-6DDB-44AC-922F-0D6A3F925C34}" type="slidenum">
              <a:rPr lang="en-US" smtClean="0">
                <a:latin typeface="Lato" panose="020F0502020204030203" pitchFamily="34" charset="0"/>
              </a:rPr>
              <a:pPr/>
              <a:t>‹#›</a:t>
            </a:fld>
            <a:endParaRPr lang="en-US" dirty="0">
              <a:latin typeface="Lato" panose="020F0502020204030203" pitchFamily="34" charset="0"/>
            </a:endParaRPr>
          </a:p>
        </p:txBody>
      </p:sp>
      <p:pic>
        <p:nvPicPr>
          <p:cNvPr id="20" name="Picture 19" descr="Icon&#10;&#10;Description automatically generated">
            <a:extLst>
              <a:ext uri="{FF2B5EF4-FFF2-40B4-BE49-F238E27FC236}">
                <a16:creationId xmlns:a16="http://schemas.microsoft.com/office/drawing/2014/main" id="{842E542B-0D82-457B-A08D-654DBC2DEB28}"/>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683935" y="6298124"/>
            <a:ext cx="274702" cy="274702"/>
          </a:xfrm>
          <a:prstGeom prst="rect">
            <a:avLst/>
          </a:prstGeom>
        </p:spPr>
      </p:pic>
      <p:cxnSp>
        <p:nvCxnSpPr>
          <p:cNvPr id="21" name="Straight Connector 20">
            <a:extLst>
              <a:ext uri="{FF2B5EF4-FFF2-40B4-BE49-F238E27FC236}">
                <a16:creationId xmlns:a16="http://schemas.microsoft.com/office/drawing/2014/main" id="{7993E6E5-ADE3-4522-A7E4-A819799A5F3F}"/>
              </a:ext>
            </a:extLst>
          </p:cNvPr>
          <p:cNvCxnSpPr/>
          <p:nvPr userDrawn="1"/>
        </p:nvCxnSpPr>
        <p:spPr>
          <a:xfrm>
            <a:off x="11525250" y="6195762"/>
            <a:ext cx="0" cy="462213"/>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F2D8501F-C21B-4313-849B-3DDF6B2DB118}"/>
              </a:ext>
            </a:extLst>
          </p:cNvPr>
          <p:cNvCxnSpPr/>
          <p:nvPr/>
        </p:nvCxnSpPr>
        <p:spPr>
          <a:xfrm flipV="1">
            <a:off x="4290596"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26" name="Rectangle 25">
            <a:extLst>
              <a:ext uri="{FF2B5EF4-FFF2-40B4-BE49-F238E27FC236}">
                <a16:creationId xmlns:a16="http://schemas.microsoft.com/office/drawing/2014/main" id="{7BCC92EF-28C2-4850-9633-07215898F3F9}"/>
              </a:ext>
            </a:extLst>
          </p:cNvPr>
          <p:cNvSpPr/>
          <p:nvPr/>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B6606D01-69BE-4403-BA57-F7EEAECBE653}"/>
              </a:ext>
            </a:extLst>
          </p:cNvPr>
          <p:cNvSpPr txBox="1"/>
          <p:nvPr/>
        </p:nvSpPr>
        <p:spPr>
          <a:xfrm>
            <a:off x="1010083" y="2782666"/>
            <a:ext cx="2237362" cy="646331"/>
          </a:xfrm>
          <a:prstGeom prst="rect">
            <a:avLst/>
          </a:prstGeom>
          <a:noFill/>
        </p:spPr>
        <p:txBody>
          <a:bodyPr wrap="square" rtlCol="0">
            <a:spAutoFit/>
          </a:bodyPr>
          <a:lstStyle/>
          <a:p>
            <a:pPr algn="ctr"/>
            <a:r>
              <a:rPr lang="en-US" dirty="0">
                <a:solidFill>
                  <a:schemeClr val="bg1"/>
                </a:solidFill>
              </a:rPr>
              <a:t>Place Your </a:t>
            </a:r>
          </a:p>
          <a:p>
            <a:pPr algn="ctr"/>
            <a:r>
              <a:rPr lang="en-US" dirty="0">
                <a:solidFill>
                  <a:schemeClr val="bg1"/>
                </a:solidFill>
              </a:rPr>
              <a:t>Photo Here</a:t>
            </a:r>
          </a:p>
        </p:txBody>
      </p:sp>
      <p:sp>
        <p:nvSpPr>
          <p:cNvPr id="15" name="Content Placeholder 2">
            <a:extLst>
              <a:ext uri="{FF2B5EF4-FFF2-40B4-BE49-F238E27FC236}">
                <a16:creationId xmlns:a16="http://schemas.microsoft.com/office/drawing/2014/main" id="{5EC59C3A-56D9-4ECA-9DBC-7440E82CF3CE}"/>
              </a:ext>
            </a:extLst>
          </p:cNvPr>
          <p:cNvSpPr>
            <a:spLocks noGrp="1"/>
          </p:cNvSpPr>
          <p:nvPr>
            <p:ph idx="1"/>
          </p:nvPr>
        </p:nvSpPr>
        <p:spPr>
          <a:xfrm>
            <a:off x="5077838" y="1825625"/>
            <a:ext cx="6275962" cy="3709413"/>
          </a:xfrm>
        </p:spPr>
        <p:txBody>
          <a:bodyPr/>
          <a:lstStyle>
            <a:lvl1pPr>
              <a:defRPr>
                <a:solidFill>
                  <a:schemeClr val="bg1"/>
                </a:solidFill>
              </a:defRPr>
            </a:lvl1pPr>
            <a:lvl2pPr>
              <a:defRPr>
                <a:solidFill>
                  <a:schemeClr val="accent4"/>
                </a:solidFill>
              </a:defRPr>
            </a:lvl2pPr>
            <a:lvl3pPr>
              <a:defRPr>
                <a:solidFill>
                  <a:schemeClr val="accent2">
                    <a:lumMod val="60000"/>
                    <a:lumOff val="40000"/>
                  </a:schemeClr>
                </a:solidFill>
              </a:defRPr>
            </a:lvl3pPr>
            <a:lvl4pPr>
              <a:defRPr>
                <a:solidFill>
                  <a:schemeClr val="bg1"/>
                </a:solidFill>
              </a:defRPr>
            </a:lvl4pPr>
            <a:lvl5pPr>
              <a:defRPr>
                <a:solidFill>
                  <a:schemeClr val="bg1"/>
                </a:solidFill>
              </a:defRPr>
            </a:lvl5pPr>
          </a:lstStyle>
          <a:p>
            <a:pPr lvl="0"/>
            <a:r>
              <a:rPr lang="en-US" dirty="0"/>
              <a:t>Click to edit Master text styles</a:t>
            </a:r>
          </a:p>
          <a:p>
            <a:pPr lvl="1"/>
            <a:r>
              <a:rPr lang="en-US" dirty="0"/>
              <a:t>Second level</a:t>
            </a:r>
          </a:p>
          <a:p>
            <a:pPr lvl="2"/>
            <a:r>
              <a:rPr lang="en-US" dirty="0"/>
              <a:t>Third level</a:t>
            </a:r>
          </a:p>
        </p:txBody>
      </p:sp>
      <p:sp>
        <p:nvSpPr>
          <p:cNvPr id="22" name="Picture Placeholder 5">
            <a:extLst>
              <a:ext uri="{FF2B5EF4-FFF2-40B4-BE49-F238E27FC236}">
                <a16:creationId xmlns:a16="http://schemas.microsoft.com/office/drawing/2014/main" id="{612EE7FA-FD7E-4DB4-AA54-942DC69EB563}"/>
              </a:ext>
            </a:extLst>
          </p:cNvPr>
          <p:cNvSpPr>
            <a:spLocks noGrp="1"/>
          </p:cNvSpPr>
          <p:nvPr>
            <p:ph type="pic" sz="quarter" idx="13"/>
          </p:nvPr>
        </p:nvSpPr>
        <p:spPr>
          <a:xfrm>
            <a:off x="0" y="0"/>
            <a:ext cx="4206875" cy="6858000"/>
          </a:xfrm>
        </p:spPr>
        <p:txBody>
          <a:bodyPr/>
          <a:lstStyle/>
          <a:p>
            <a:r>
              <a:rPr lang="en-US"/>
              <a:t>Click icon to add picture</a:t>
            </a:r>
            <a:endParaRPr lang="en-US" dirty="0"/>
          </a:p>
        </p:txBody>
      </p:sp>
      <p:sp>
        <p:nvSpPr>
          <p:cNvPr id="2" name="Title 1">
            <a:extLst>
              <a:ext uri="{FF2B5EF4-FFF2-40B4-BE49-F238E27FC236}">
                <a16:creationId xmlns:a16="http://schemas.microsoft.com/office/drawing/2014/main" id="{DBAF70A7-9710-4105-A6D0-8779B835F571}"/>
              </a:ext>
            </a:extLst>
          </p:cNvPr>
          <p:cNvSpPr>
            <a:spLocks noGrp="1"/>
          </p:cNvSpPr>
          <p:nvPr>
            <p:ph type="title"/>
          </p:nvPr>
        </p:nvSpPr>
        <p:spPr>
          <a:xfrm>
            <a:off x="4572000" y="317726"/>
            <a:ext cx="7315198" cy="814349"/>
          </a:xfrm>
        </p:spPr>
        <p:txBody>
          <a:bodyPr anchor="ctr" anchorCtr="0"/>
          <a:lstStyle>
            <a:lvl1pPr>
              <a:defRPr>
                <a:solidFill>
                  <a:schemeClr val="bg1"/>
                </a:solidFill>
              </a:defRPr>
            </a:lvl1pPr>
          </a:lstStyle>
          <a:p>
            <a:r>
              <a:rPr lang="en-US"/>
              <a:t>Click to edit Master title style</a:t>
            </a:r>
            <a:endParaRPr lang="en-US" dirty="0"/>
          </a:p>
        </p:txBody>
      </p:sp>
      <p:pic>
        <p:nvPicPr>
          <p:cNvPr id="23" name="Content Placeholder 14" descr="Person in crossing">
            <a:extLst>
              <a:ext uri="{FF2B5EF4-FFF2-40B4-BE49-F238E27FC236}">
                <a16:creationId xmlns:a16="http://schemas.microsoft.com/office/drawing/2014/main" id="{86D52EAA-B1E1-4F7A-8B47-703EB837CCE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54991" r="1"/>
          <a:stretch/>
        </p:blipFill>
        <p:spPr>
          <a:xfrm>
            <a:off x="0" y="-5"/>
            <a:ext cx="4206234" cy="6858005"/>
          </a:xfrm>
          <a:prstGeom prst="rect">
            <a:avLst/>
          </a:prstGeom>
        </p:spPr>
      </p:pic>
      <p:sp>
        <p:nvSpPr>
          <p:cNvPr id="28" name="Rectangle 27">
            <a:extLst>
              <a:ext uri="{FF2B5EF4-FFF2-40B4-BE49-F238E27FC236}">
                <a16:creationId xmlns:a16="http://schemas.microsoft.com/office/drawing/2014/main" id="{5DDBA94C-91A3-4DED-87FF-881E650B251D}"/>
              </a:ext>
            </a:extLst>
          </p:cNvPr>
          <p:cNvSpPr/>
          <p:nvPr/>
        </p:nvSpPr>
        <p:spPr>
          <a:xfrm>
            <a:off x="0" y="0"/>
            <a:ext cx="4206235" cy="6858000"/>
          </a:xfrm>
          <a:prstGeom prst="rect">
            <a:avLst/>
          </a:pr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2" name="Straight Connector 31">
            <a:extLst>
              <a:ext uri="{FF2B5EF4-FFF2-40B4-BE49-F238E27FC236}">
                <a16:creationId xmlns:a16="http://schemas.microsoft.com/office/drawing/2014/main" id="{14CD6FF8-5ECD-440F-ADE1-48994637E9C6}"/>
              </a:ext>
            </a:extLst>
          </p:cNvPr>
          <p:cNvCxnSpPr/>
          <p:nvPr/>
        </p:nvCxnSpPr>
        <p:spPr>
          <a:xfrm flipV="1">
            <a:off x="4290596"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34" name="Rectangle 33">
            <a:extLst>
              <a:ext uri="{FF2B5EF4-FFF2-40B4-BE49-F238E27FC236}">
                <a16:creationId xmlns:a16="http://schemas.microsoft.com/office/drawing/2014/main" id="{F948BA64-F0F5-4A4A-A727-DAAC413D94FD}"/>
              </a:ext>
            </a:extLst>
          </p:cNvPr>
          <p:cNvSpPr/>
          <p:nvPr/>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TextBox 34">
            <a:extLst>
              <a:ext uri="{FF2B5EF4-FFF2-40B4-BE49-F238E27FC236}">
                <a16:creationId xmlns:a16="http://schemas.microsoft.com/office/drawing/2014/main" id="{A5A97D94-8D99-4BBA-8D6C-607975336EF5}"/>
              </a:ext>
            </a:extLst>
          </p:cNvPr>
          <p:cNvSpPr txBox="1"/>
          <p:nvPr/>
        </p:nvSpPr>
        <p:spPr>
          <a:xfrm>
            <a:off x="1010083" y="2782666"/>
            <a:ext cx="2237362" cy="646331"/>
          </a:xfrm>
          <a:prstGeom prst="rect">
            <a:avLst/>
          </a:prstGeom>
          <a:noFill/>
        </p:spPr>
        <p:txBody>
          <a:bodyPr wrap="square" rtlCol="0">
            <a:spAutoFit/>
          </a:bodyPr>
          <a:lstStyle/>
          <a:p>
            <a:pPr algn="ctr"/>
            <a:r>
              <a:rPr lang="en-US" dirty="0">
                <a:solidFill>
                  <a:schemeClr val="bg1"/>
                </a:solidFill>
              </a:rPr>
              <a:t>Place Your </a:t>
            </a:r>
          </a:p>
          <a:p>
            <a:pPr algn="ctr"/>
            <a:r>
              <a:rPr lang="en-US" dirty="0">
                <a:solidFill>
                  <a:schemeClr val="bg1"/>
                </a:solidFill>
              </a:rPr>
              <a:t>Photo Here</a:t>
            </a:r>
          </a:p>
        </p:txBody>
      </p:sp>
      <p:pic>
        <p:nvPicPr>
          <p:cNvPr id="36" name="Content Placeholder 14" descr="Person in crossing">
            <a:extLst>
              <a:ext uri="{FF2B5EF4-FFF2-40B4-BE49-F238E27FC236}">
                <a16:creationId xmlns:a16="http://schemas.microsoft.com/office/drawing/2014/main" id="{EB22CEF9-201F-4BBD-AE85-97145A139C99}"/>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54991" r="1"/>
          <a:stretch/>
        </p:blipFill>
        <p:spPr>
          <a:xfrm>
            <a:off x="0" y="-5"/>
            <a:ext cx="4206234" cy="6858005"/>
          </a:xfrm>
          <a:prstGeom prst="rect">
            <a:avLst/>
          </a:prstGeom>
        </p:spPr>
      </p:pic>
      <p:sp>
        <p:nvSpPr>
          <p:cNvPr id="38" name="Rectangle 37">
            <a:extLst>
              <a:ext uri="{FF2B5EF4-FFF2-40B4-BE49-F238E27FC236}">
                <a16:creationId xmlns:a16="http://schemas.microsoft.com/office/drawing/2014/main" id="{51238427-AA05-4CD4-8466-2F3B6831B748}"/>
              </a:ext>
            </a:extLst>
          </p:cNvPr>
          <p:cNvSpPr/>
          <p:nvPr userDrawn="1"/>
        </p:nvSpPr>
        <p:spPr>
          <a:xfrm>
            <a:off x="0" y="0"/>
            <a:ext cx="4206235" cy="6858000"/>
          </a:xfrm>
          <a:prstGeom prst="rect">
            <a:avLst/>
          </a:prstGeom>
          <a:solidFill>
            <a:schemeClr val="tx1">
              <a:alpha val="5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2" name="Straight Connector 41">
            <a:extLst>
              <a:ext uri="{FF2B5EF4-FFF2-40B4-BE49-F238E27FC236}">
                <a16:creationId xmlns:a16="http://schemas.microsoft.com/office/drawing/2014/main" id="{AAAF97B6-3839-49E7-BBCF-F225704D9AC0}"/>
              </a:ext>
            </a:extLst>
          </p:cNvPr>
          <p:cNvCxnSpPr/>
          <p:nvPr userDrawn="1"/>
        </p:nvCxnSpPr>
        <p:spPr>
          <a:xfrm flipV="1">
            <a:off x="4290596"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43" name="Rectangle 42">
            <a:extLst>
              <a:ext uri="{FF2B5EF4-FFF2-40B4-BE49-F238E27FC236}">
                <a16:creationId xmlns:a16="http://schemas.microsoft.com/office/drawing/2014/main" id="{CCC6711A-ADD5-46C7-BF47-C46F26DA03EC}"/>
              </a:ext>
            </a:extLst>
          </p:cNvPr>
          <p:cNvSpPr/>
          <p:nvPr userDrawn="1"/>
        </p:nvSpPr>
        <p:spPr>
          <a:xfrm>
            <a:off x="437745" y="405063"/>
            <a:ext cx="3346315" cy="6063831"/>
          </a:xfrm>
          <a:prstGeom prst="rect">
            <a:avLst/>
          </a:prstGeom>
          <a:noFill/>
          <a:ln w="28575">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a:extLst>
              <a:ext uri="{FF2B5EF4-FFF2-40B4-BE49-F238E27FC236}">
                <a16:creationId xmlns:a16="http://schemas.microsoft.com/office/drawing/2014/main" id="{6E70F530-F138-41ED-BCC3-98DB7C7366D3}"/>
              </a:ext>
            </a:extLst>
          </p:cNvPr>
          <p:cNvSpPr txBox="1"/>
          <p:nvPr userDrawn="1"/>
        </p:nvSpPr>
        <p:spPr>
          <a:xfrm>
            <a:off x="1010083" y="2782666"/>
            <a:ext cx="2237362" cy="646331"/>
          </a:xfrm>
          <a:prstGeom prst="rect">
            <a:avLst/>
          </a:prstGeom>
          <a:noFill/>
        </p:spPr>
        <p:txBody>
          <a:bodyPr wrap="square" rtlCol="0">
            <a:spAutoFit/>
          </a:bodyPr>
          <a:lstStyle/>
          <a:p>
            <a:pPr algn="ctr"/>
            <a:r>
              <a:rPr lang="en-US" dirty="0">
                <a:solidFill>
                  <a:schemeClr val="bg1"/>
                </a:solidFill>
                <a:latin typeface="Lato" panose="020F0502020204030203" pitchFamily="34" charset="0"/>
              </a:rPr>
              <a:t>Place</a:t>
            </a:r>
            <a:r>
              <a:rPr lang="en-US" dirty="0">
                <a:solidFill>
                  <a:schemeClr val="bg1"/>
                </a:solidFill>
              </a:rPr>
              <a:t> Your </a:t>
            </a:r>
          </a:p>
          <a:p>
            <a:pPr algn="ctr"/>
            <a:r>
              <a:rPr lang="en-US" dirty="0">
                <a:solidFill>
                  <a:schemeClr val="bg1"/>
                </a:solidFill>
              </a:rPr>
              <a:t>Photo Here</a:t>
            </a:r>
          </a:p>
        </p:txBody>
      </p:sp>
      <p:sp>
        <p:nvSpPr>
          <p:cNvPr id="3" name="Footer Placeholder 2">
            <a:extLst>
              <a:ext uri="{FF2B5EF4-FFF2-40B4-BE49-F238E27FC236}">
                <a16:creationId xmlns:a16="http://schemas.microsoft.com/office/drawing/2014/main" id="{9C1AE66B-B629-4EC8-9E62-FC12D6F1F69D}"/>
              </a:ext>
            </a:extLst>
          </p:cNvPr>
          <p:cNvSpPr>
            <a:spLocks noGrp="1"/>
          </p:cNvSpPr>
          <p:nvPr>
            <p:ph type="ftr" sz="quarter" idx="14"/>
          </p:nvPr>
        </p:nvSpPr>
        <p:spPr>
          <a:xfrm>
            <a:off x="4572000" y="6281688"/>
            <a:ext cx="7649392" cy="307574"/>
          </a:xfrm>
        </p:spPr>
        <p:txBody>
          <a:bodyPr/>
          <a:lstStyle>
            <a:lvl1pPr>
              <a:defRPr>
                <a:solidFill>
                  <a:schemeClr val="bg1"/>
                </a:solidFill>
              </a:defRPr>
            </a:lvl1pPr>
          </a:lstStyle>
          <a:p>
            <a:endParaRPr lang="en-US" dirty="0"/>
          </a:p>
        </p:txBody>
      </p:sp>
      <p:sp>
        <p:nvSpPr>
          <p:cNvPr id="4" name="Slide Number Placeholder 3">
            <a:extLst>
              <a:ext uri="{FF2B5EF4-FFF2-40B4-BE49-F238E27FC236}">
                <a16:creationId xmlns:a16="http://schemas.microsoft.com/office/drawing/2014/main" id="{F700A1C2-B777-4025-8D11-AF83DA3A142B}"/>
              </a:ext>
            </a:extLst>
          </p:cNvPr>
          <p:cNvSpPr>
            <a:spLocks noGrp="1"/>
          </p:cNvSpPr>
          <p:nvPr>
            <p:ph type="sldNum" sz="quarter" idx="15"/>
          </p:nvPr>
        </p:nvSpPr>
        <p:spPr/>
        <p:txBody>
          <a:bodyPr/>
          <a:lstStyle/>
          <a:p>
            <a:fld id="{A3DA3D6A-6DDB-44AC-922F-0D6A3F925C34}" type="slidenum">
              <a:rPr lang="en-US" smtClean="0"/>
              <a:pPr/>
              <a:t>‹#›</a:t>
            </a:fld>
            <a:endParaRPr lang="en-US" dirty="0"/>
          </a:p>
        </p:txBody>
      </p:sp>
    </p:spTree>
    <p:extLst>
      <p:ext uri="{BB962C8B-B14F-4D97-AF65-F5344CB8AC3E}">
        <p14:creationId xmlns:p14="http://schemas.microsoft.com/office/powerpoint/2010/main" val="132205197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28156735-6233-4881-B829-18631AAB41ED}"/>
              </a:ext>
            </a:extLst>
          </p:cNvPr>
          <p:cNvSpPr>
            <a:spLocks noGrp="1"/>
          </p:cNvSpPr>
          <p:nvPr>
            <p:ph type="ftr" sz="quarter" idx="13"/>
          </p:nvPr>
        </p:nvSpPr>
        <p:spPr>
          <a:xfrm>
            <a:off x="838200" y="6264676"/>
            <a:ext cx="10515600" cy="307574"/>
          </a:xfrm>
        </p:spPr>
        <p:txBody>
          <a:bodyPr/>
          <a:lstStyle>
            <a:lvl1pPr>
              <a:defRPr>
                <a:solidFill>
                  <a:schemeClr val="accent3">
                    <a:lumMod val="50000"/>
                  </a:schemeClr>
                </a:solidFill>
              </a:defRPr>
            </a:lvl1pPr>
          </a:lstStyle>
          <a:p>
            <a:endParaRPr lang="en-US" dirty="0"/>
          </a:p>
        </p:txBody>
      </p:sp>
      <p:sp>
        <p:nvSpPr>
          <p:cNvPr id="5" name="Slide Number Placeholder 4"/>
          <p:cNvSpPr>
            <a:spLocks noGrp="1"/>
          </p:cNvSpPr>
          <p:nvPr>
            <p:ph type="sldNum" sz="quarter" idx="12"/>
          </p:nvPr>
        </p:nvSpPr>
        <p:spPr>
          <a:xfrm>
            <a:off x="8726520"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6" name="Rectangle 5">
            <a:extLst>
              <a:ext uri="{FF2B5EF4-FFF2-40B4-BE49-F238E27FC236}">
                <a16:creationId xmlns:a16="http://schemas.microsoft.com/office/drawing/2014/main" id="{4032ED03-B0BF-443E-84BC-75D5432085F1}"/>
              </a:ext>
            </a:extLst>
          </p:cNvPr>
          <p:cNvSpPr/>
          <p:nvPr/>
        </p:nvSpPr>
        <p:spPr>
          <a:xfrm>
            <a:off x="-25283" y="1161411"/>
            <a:ext cx="12192000" cy="4862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5867712-66BC-4D11-B1A1-4B5CA69121D7}"/>
              </a:ext>
            </a:extLst>
          </p:cNvPr>
          <p:cNvSpPr>
            <a:spLocks noGrp="1"/>
          </p:cNvSpPr>
          <p:nvPr>
            <p:ph type="title"/>
          </p:nvPr>
        </p:nvSpPr>
        <p:spPr>
          <a:xfrm>
            <a:off x="234356" y="317726"/>
            <a:ext cx="11672722" cy="696065"/>
          </a:xfrm>
        </p:spPr>
        <p:txBody>
          <a:bodyPr/>
          <a:lstStyle/>
          <a:p>
            <a:r>
              <a:rPr lang="en-US"/>
              <a:t>Click to edit Master title style</a:t>
            </a:r>
          </a:p>
        </p:txBody>
      </p:sp>
      <p:sp>
        <p:nvSpPr>
          <p:cNvPr id="7" name="Rectangle 6">
            <a:extLst>
              <a:ext uri="{FF2B5EF4-FFF2-40B4-BE49-F238E27FC236}">
                <a16:creationId xmlns:a16="http://schemas.microsoft.com/office/drawing/2014/main" id="{821AEE65-AA36-4E60-A093-A29FE4E3D476}"/>
              </a:ext>
            </a:extLst>
          </p:cNvPr>
          <p:cNvSpPr/>
          <p:nvPr/>
        </p:nvSpPr>
        <p:spPr>
          <a:xfrm>
            <a:off x="-25283" y="1161411"/>
            <a:ext cx="12192000" cy="4862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259346A-F917-4C77-BFCD-C73BD3FBD398}"/>
              </a:ext>
            </a:extLst>
          </p:cNvPr>
          <p:cNvSpPr/>
          <p:nvPr userDrawn="1"/>
        </p:nvSpPr>
        <p:spPr>
          <a:xfrm>
            <a:off x="-25283" y="1132836"/>
            <a:ext cx="12192000" cy="486200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45141440"/>
      </p:ext>
    </p:extLst>
  </p:cSld>
  <p:clrMapOvr>
    <a:masterClrMapping/>
  </p:clrMapOvr>
  <p:hf hdr="0" dt="0"/>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bio slide - 1 pers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0139DF8F-305F-40F0-B3F7-AF7BFF2CA3CC}"/>
              </a:ext>
            </a:extLst>
          </p:cNvPr>
          <p:cNvSpPr/>
          <p:nvPr/>
        </p:nvSpPr>
        <p:spPr>
          <a:xfrm>
            <a:off x="1" y="1143000"/>
            <a:ext cx="2703442" cy="4810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7C5003BC-DBE0-4E56-B4ED-F61441EBEE46}"/>
              </a:ext>
            </a:extLst>
          </p:cNvPr>
          <p:cNvSpPr/>
          <p:nvPr userDrawn="1"/>
        </p:nvSpPr>
        <p:spPr>
          <a:xfrm>
            <a:off x="1" y="1143000"/>
            <a:ext cx="2703442" cy="4810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3"/>
          <p:cNvSpPr>
            <a:spLocks noGrp="1"/>
          </p:cNvSpPr>
          <p:nvPr>
            <p:ph sz="half" idx="2" hasCustomPrompt="1"/>
          </p:nvPr>
        </p:nvSpPr>
        <p:spPr>
          <a:xfrm>
            <a:off x="4586370" y="1990878"/>
            <a:ext cx="6883349" cy="399782"/>
          </a:xfrm>
        </p:spPr>
        <p:txBody>
          <a:bodyPr/>
          <a:lstStyle>
            <a:lvl1pPr marL="0" indent="0">
              <a:buFontTx/>
              <a:buNone/>
              <a:defRPr b="1" spc="50" baseline="0">
                <a:solidFill>
                  <a:schemeClr val="tx2"/>
                </a:solidFill>
              </a:defRPr>
            </a:lvl1pPr>
          </a:lstStyle>
          <a:p>
            <a:pPr lvl="0"/>
            <a:r>
              <a:rPr lang="en-US" dirty="0"/>
              <a:t>CLICK TO EDIT MASTER TEXT STYLES</a:t>
            </a:r>
          </a:p>
        </p:txBody>
      </p:sp>
      <p:sp>
        <p:nvSpPr>
          <p:cNvPr id="7" name="Slide Number Placeholder 6"/>
          <p:cNvSpPr>
            <a:spLocks noGrp="1"/>
          </p:cNvSpPr>
          <p:nvPr>
            <p:ph type="sldNum" sz="quarter" idx="12"/>
          </p:nvPr>
        </p:nvSpPr>
        <p:spPr>
          <a:xfrm>
            <a:off x="8726520"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6" name="Content Placeholder 3">
            <a:extLst>
              <a:ext uri="{FF2B5EF4-FFF2-40B4-BE49-F238E27FC236}">
                <a16:creationId xmlns:a16="http://schemas.microsoft.com/office/drawing/2014/main" id="{9D5CCB4A-33C3-42FE-94C6-F2D4FD1B9651}"/>
              </a:ext>
            </a:extLst>
          </p:cNvPr>
          <p:cNvSpPr>
            <a:spLocks noGrp="1"/>
          </p:cNvSpPr>
          <p:nvPr>
            <p:ph sz="half" idx="14" hasCustomPrompt="1"/>
          </p:nvPr>
        </p:nvSpPr>
        <p:spPr>
          <a:xfrm>
            <a:off x="4586371" y="2475621"/>
            <a:ext cx="6883348" cy="399783"/>
          </a:xfrm>
        </p:spPr>
        <p:txBody>
          <a:bodyPr/>
          <a:lstStyle>
            <a:lvl1pPr marL="0" indent="0">
              <a:lnSpc>
                <a:spcPts val="1800"/>
              </a:lnSpc>
              <a:spcBef>
                <a:spcPts val="0"/>
              </a:spcBef>
              <a:buFontTx/>
              <a:buNone/>
              <a:defRPr sz="2400" b="0">
                <a:solidFill>
                  <a:schemeClr val="tx2"/>
                </a:solidFill>
              </a:defRPr>
            </a:lvl1pPr>
            <a:lvl2pPr marL="457200" indent="0">
              <a:buFontTx/>
              <a:buNone/>
              <a:defRPr/>
            </a:lvl2pPr>
          </a:lstStyle>
          <a:p>
            <a:pPr lvl="0"/>
            <a:r>
              <a:rPr lang="en-US" dirty="0"/>
              <a:t>Second level</a:t>
            </a:r>
          </a:p>
        </p:txBody>
      </p:sp>
      <p:sp>
        <p:nvSpPr>
          <p:cNvPr id="8" name="Content Placeholder 3">
            <a:extLst>
              <a:ext uri="{FF2B5EF4-FFF2-40B4-BE49-F238E27FC236}">
                <a16:creationId xmlns:a16="http://schemas.microsoft.com/office/drawing/2014/main" id="{9C6B6D36-A3F3-4241-BFEE-AE69AF5BBA03}"/>
              </a:ext>
            </a:extLst>
          </p:cNvPr>
          <p:cNvSpPr>
            <a:spLocks noGrp="1"/>
          </p:cNvSpPr>
          <p:nvPr>
            <p:ph sz="half" idx="15" hasCustomPrompt="1"/>
          </p:nvPr>
        </p:nvSpPr>
        <p:spPr>
          <a:xfrm>
            <a:off x="4586371" y="2996589"/>
            <a:ext cx="6883348" cy="2269474"/>
          </a:xfrm>
        </p:spPr>
        <p:txBody>
          <a:bodyPr/>
          <a:lstStyle>
            <a:lvl1pPr marL="0" indent="0">
              <a:lnSpc>
                <a:spcPts val="2800"/>
              </a:lnSpc>
              <a:spcBef>
                <a:spcPts val="1800"/>
              </a:spcBef>
              <a:buFontTx/>
              <a:buNone/>
              <a:defRPr sz="2000" b="0">
                <a:solidFill>
                  <a:schemeClr val="bg2">
                    <a:lumMod val="50000"/>
                  </a:schemeClr>
                </a:solidFill>
              </a:defRPr>
            </a:lvl1pPr>
            <a:lvl2pPr marL="457200" indent="0">
              <a:buFontTx/>
              <a:buNone/>
              <a:defRPr/>
            </a:lvl2pPr>
          </a:lstStyle>
          <a:p>
            <a:pPr lvl="0"/>
            <a:r>
              <a:rPr lang="en-US" dirty="0"/>
              <a:t>Second level</a:t>
            </a:r>
          </a:p>
        </p:txBody>
      </p:sp>
      <p:sp>
        <p:nvSpPr>
          <p:cNvPr id="2" name="Title 1">
            <a:extLst>
              <a:ext uri="{FF2B5EF4-FFF2-40B4-BE49-F238E27FC236}">
                <a16:creationId xmlns:a16="http://schemas.microsoft.com/office/drawing/2014/main" id="{D6A670BE-C1AE-402B-B330-F2D0ABC76650}"/>
              </a:ext>
            </a:extLst>
          </p:cNvPr>
          <p:cNvSpPr>
            <a:spLocks noGrp="1"/>
          </p:cNvSpPr>
          <p:nvPr>
            <p:ph type="title"/>
          </p:nvPr>
        </p:nvSpPr>
        <p:spPr>
          <a:xfrm>
            <a:off x="234356" y="317726"/>
            <a:ext cx="11702540" cy="696065"/>
          </a:xfrm>
        </p:spPr>
        <p:txBody>
          <a:bodyPr/>
          <a:lstStyle/>
          <a:p>
            <a:r>
              <a:rPr lang="en-US"/>
              <a:t>Click to edit Master title style</a:t>
            </a:r>
          </a:p>
        </p:txBody>
      </p:sp>
      <p:sp>
        <p:nvSpPr>
          <p:cNvPr id="9" name="Rectangle 8">
            <a:extLst>
              <a:ext uri="{FF2B5EF4-FFF2-40B4-BE49-F238E27FC236}">
                <a16:creationId xmlns:a16="http://schemas.microsoft.com/office/drawing/2014/main" id="{1CEDA71C-5FE9-45E6-A8A2-207026EDDB9D}"/>
              </a:ext>
            </a:extLst>
          </p:cNvPr>
          <p:cNvSpPr/>
          <p:nvPr/>
        </p:nvSpPr>
        <p:spPr>
          <a:xfrm>
            <a:off x="1" y="1143000"/>
            <a:ext cx="2703442" cy="4810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Picture Placeholder 2">
            <a:extLst>
              <a:ext uri="{FF2B5EF4-FFF2-40B4-BE49-F238E27FC236}">
                <a16:creationId xmlns:a16="http://schemas.microsoft.com/office/drawing/2014/main" id="{079CDF42-0A10-487C-9CDD-2064A4491E45}"/>
              </a:ext>
            </a:extLst>
          </p:cNvPr>
          <p:cNvSpPr>
            <a:spLocks noGrp="1"/>
          </p:cNvSpPr>
          <p:nvPr>
            <p:ph type="pic" sz="quarter" idx="13"/>
          </p:nvPr>
        </p:nvSpPr>
        <p:spPr>
          <a:xfrm>
            <a:off x="981249" y="1990878"/>
            <a:ext cx="3249612" cy="3138488"/>
          </a:xfrm>
          <a:prstGeom prst="ellipse">
            <a:avLst/>
          </a:prstGeom>
        </p:spPr>
        <p:txBody>
          <a:bodyPr/>
          <a:lstStyle/>
          <a:p>
            <a:r>
              <a:rPr lang="en-US" dirty="0"/>
              <a:t>Click icon to add picture</a:t>
            </a:r>
          </a:p>
        </p:txBody>
      </p:sp>
    </p:spTree>
    <p:extLst>
      <p:ext uri="{BB962C8B-B14F-4D97-AF65-F5344CB8AC3E}">
        <p14:creationId xmlns:p14="http://schemas.microsoft.com/office/powerpoint/2010/main" val="385276070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bio slide - 3 people">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EA36C6DE-7493-4096-A630-1DB595D4380B}"/>
              </a:ext>
            </a:extLst>
          </p:cNvPr>
          <p:cNvSpPr/>
          <p:nvPr/>
        </p:nvSpPr>
        <p:spPr>
          <a:xfrm>
            <a:off x="1" y="1143000"/>
            <a:ext cx="1888434" cy="4810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8305FA41-11C7-4CE8-9EC6-90EEDBD3CD63}"/>
              </a:ext>
            </a:extLst>
          </p:cNvPr>
          <p:cNvSpPr/>
          <p:nvPr userDrawn="1"/>
        </p:nvSpPr>
        <p:spPr>
          <a:xfrm>
            <a:off x="1" y="1143000"/>
            <a:ext cx="1888434" cy="481053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lide Number Placeholder 2">
            <a:extLst>
              <a:ext uri="{FF2B5EF4-FFF2-40B4-BE49-F238E27FC236}">
                <a16:creationId xmlns:a16="http://schemas.microsoft.com/office/drawing/2014/main" id="{A671A609-F31D-4703-9E51-07BED48AD36D}"/>
              </a:ext>
            </a:extLst>
          </p:cNvPr>
          <p:cNvSpPr>
            <a:spLocks noGrp="1"/>
          </p:cNvSpPr>
          <p:nvPr>
            <p:ph type="sldNum" sz="quarter" idx="12"/>
          </p:nvPr>
        </p:nvSpPr>
        <p:spPr>
          <a:xfrm>
            <a:off x="8718176"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cxnSp>
        <p:nvCxnSpPr>
          <p:cNvPr id="13" name="Straight Connector 12">
            <a:extLst>
              <a:ext uri="{FF2B5EF4-FFF2-40B4-BE49-F238E27FC236}">
                <a16:creationId xmlns:a16="http://schemas.microsoft.com/office/drawing/2014/main" id="{AA75E743-6869-4603-B881-E4D57FF8934C}"/>
              </a:ext>
            </a:extLst>
          </p:cNvPr>
          <p:cNvCxnSpPr/>
          <p:nvPr/>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
        <p:nvSpPr>
          <p:cNvPr id="25" name="Content Placeholder 3">
            <a:extLst>
              <a:ext uri="{FF2B5EF4-FFF2-40B4-BE49-F238E27FC236}">
                <a16:creationId xmlns:a16="http://schemas.microsoft.com/office/drawing/2014/main" id="{0E737B36-7537-46A3-AC07-7064F9AD5CB0}"/>
              </a:ext>
            </a:extLst>
          </p:cNvPr>
          <p:cNvSpPr>
            <a:spLocks noGrp="1"/>
          </p:cNvSpPr>
          <p:nvPr>
            <p:ph sz="half" idx="2" hasCustomPrompt="1"/>
          </p:nvPr>
        </p:nvSpPr>
        <p:spPr>
          <a:xfrm>
            <a:off x="2710394" y="1210935"/>
            <a:ext cx="8182859" cy="399782"/>
          </a:xfrm>
        </p:spPr>
        <p:txBody>
          <a:bodyPr/>
          <a:lstStyle>
            <a:lvl1pPr marL="0" indent="0">
              <a:buFontTx/>
              <a:buNone/>
              <a:defRPr sz="2000" b="1" spc="50" baseline="0">
                <a:solidFill>
                  <a:schemeClr val="tx2"/>
                </a:solidFill>
              </a:defRPr>
            </a:lvl1pPr>
          </a:lstStyle>
          <a:p>
            <a:pPr lvl="0"/>
            <a:r>
              <a:rPr lang="en-US" dirty="0"/>
              <a:t>CLICK TO EDIT MASTER TEXT STYLES</a:t>
            </a:r>
          </a:p>
        </p:txBody>
      </p:sp>
      <p:sp>
        <p:nvSpPr>
          <p:cNvPr id="26" name="Content Placeholder 3">
            <a:extLst>
              <a:ext uri="{FF2B5EF4-FFF2-40B4-BE49-F238E27FC236}">
                <a16:creationId xmlns:a16="http://schemas.microsoft.com/office/drawing/2014/main" id="{B622F109-88CE-4AB4-B20C-5131A0874AD6}"/>
              </a:ext>
            </a:extLst>
          </p:cNvPr>
          <p:cNvSpPr>
            <a:spLocks noGrp="1"/>
          </p:cNvSpPr>
          <p:nvPr>
            <p:ph sz="half" idx="14" hasCustomPrompt="1"/>
          </p:nvPr>
        </p:nvSpPr>
        <p:spPr>
          <a:xfrm>
            <a:off x="2710395" y="1607898"/>
            <a:ext cx="8182859" cy="318979"/>
          </a:xfrm>
        </p:spPr>
        <p:txBody>
          <a:bodyPr/>
          <a:lstStyle>
            <a:lvl1pPr marL="0" indent="0">
              <a:lnSpc>
                <a:spcPts val="1000"/>
              </a:lnSpc>
              <a:spcBef>
                <a:spcPts val="0"/>
              </a:spcBef>
              <a:buFontTx/>
              <a:buNone/>
              <a:defRPr sz="1600" b="0">
                <a:solidFill>
                  <a:schemeClr val="tx2"/>
                </a:solidFill>
              </a:defRPr>
            </a:lvl1pPr>
            <a:lvl2pPr marL="457200" indent="0">
              <a:buFontTx/>
              <a:buNone/>
              <a:defRPr/>
            </a:lvl2pPr>
          </a:lstStyle>
          <a:p>
            <a:pPr lvl="0"/>
            <a:r>
              <a:rPr lang="en-US" dirty="0"/>
              <a:t>Second level</a:t>
            </a:r>
          </a:p>
        </p:txBody>
      </p:sp>
      <p:sp>
        <p:nvSpPr>
          <p:cNvPr id="27" name="Content Placeholder 3">
            <a:extLst>
              <a:ext uri="{FF2B5EF4-FFF2-40B4-BE49-F238E27FC236}">
                <a16:creationId xmlns:a16="http://schemas.microsoft.com/office/drawing/2014/main" id="{7A5EECAB-4579-482F-90BD-921F75D27833}"/>
              </a:ext>
            </a:extLst>
          </p:cNvPr>
          <p:cNvSpPr>
            <a:spLocks noGrp="1"/>
          </p:cNvSpPr>
          <p:nvPr>
            <p:ph sz="half" idx="19" hasCustomPrompt="1"/>
          </p:nvPr>
        </p:nvSpPr>
        <p:spPr>
          <a:xfrm>
            <a:off x="2710395" y="1887030"/>
            <a:ext cx="8182860" cy="696064"/>
          </a:xfrm>
        </p:spPr>
        <p:txBody>
          <a:bodyPr/>
          <a:lstStyle>
            <a:lvl1pPr marL="0" indent="0">
              <a:lnSpc>
                <a:spcPts val="1600"/>
              </a:lnSpc>
              <a:spcBef>
                <a:spcPts val="1800"/>
              </a:spcBef>
              <a:buFontTx/>
              <a:buNone/>
              <a:defRPr sz="1600" b="0">
                <a:solidFill>
                  <a:schemeClr val="bg2">
                    <a:lumMod val="50000"/>
                  </a:schemeClr>
                </a:solidFill>
              </a:defRPr>
            </a:lvl1pPr>
            <a:lvl2pPr marL="457200" indent="0">
              <a:buFontTx/>
              <a:buNone/>
              <a:defRPr/>
            </a:lvl2pPr>
          </a:lstStyle>
          <a:p>
            <a:pPr lvl="0"/>
            <a:r>
              <a:rPr lang="en-US" dirty="0"/>
              <a:t>Second level</a:t>
            </a:r>
          </a:p>
        </p:txBody>
      </p:sp>
      <p:sp>
        <p:nvSpPr>
          <p:cNvPr id="28" name="Content Placeholder 3">
            <a:extLst>
              <a:ext uri="{FF2B5EF4-FFF2-40B4-BE49-F238E27FC236}">
                <a16:creationId xmlns:a16="http://schemas.microsoft.com/office/drawing/2014/main" id="{6DC391E3-1B4E-4D5B-BE60-2A144286FA2F}"/>
              </a:ext>
            </a:extLst>
          </p:cNvPr>
          <p:cNvSpPr>
            <a:spLocks noGrp="1"/>
          </p:cNvSpPr>
          <p:nvPr>
            <p:ph sz="half" idx="20" hasCustomPrompt="1"/>
          </p:nvPr>
        </p:nvSpPr>
        <p:spPr>
          <a:xfrm>
            <a:off x="2710394" y="2845954"/>
            <a:ext cx="8182859" cy="399782"/>
          </a:xfrm>
        </p:spPr>
        <p:txBody>
          <a:bodyPr/>
          <a:lstStyle>
            <a:lvl1pPr marL="0" indent="0">
              <a:buFontTx/>
              <a:buNone/>
              <a:defRPr sz="2000" b="1" spc="50" baseline="0">
                <a:solidFill>
                  <a:schemeClr val="tx2"/>
                </a:solidFill>
              </a:defRPr>
            </a:lvl1pPr>
          </a:lstStyle>
          <a:p>
            <a:pPr lvl="0"/>
            <a:r>
              <a:rPr lang="en-US" dirty="0"/>
              <a:t>CLICK TO EDIT MASTER TEXT STYLES</a:t>
            </a:r>
          </a:p>
        </p:txBody>
      </p:sp>
      <p:sp>
        <p:nvSpPr>
          <p:cNvPr id="29" name="Content Placeholder 3">
            <a:extLst>
              <a:ext uri="{FF2B5EF4-FFF2-40B4-BE49-F238E27FC236}">
                <a16:creationId xmlns:a16="http://schemas.microsoft.com/office/drawing/2014/main" id="{BEEB9BF8-5B4D-47BC-A617-56316FE88BB4}"/>
              </a:ext>
            </a:extLst>
          </p:cNvPr>
          <p:cNvSpPr>
            <a:spLocks noGrp="1"/>
          </p:cNvSpPr>
          <p:nvPr>
            <p:ph sz="half" idx="21" hasCustomPrompt="1"/>
          </p:nvPr>
        </p:nvSpPr>
        <p:spPr>
          <a:xfrm>
            <a:off x="2710395" y="3242917"/>
            <a:ext cx="8182859" cy="399783"/>
          </a:xfrm>
        </p:spPr>
        <p:txBody>
          <a:bodyPr/>
          <a:lstStyle>
            <a:lvl1pPr marL="0" indent="0">
              <a:lnSpc>
                <a:spcPts val="1000"/>
              </a:lnSpc>
              <a:spcBef>
                <a:spcPts val="0"/>
              </a:spcBef>
              <a:buFontTx/>
              <a:buNone/>
              <a:defRPr sz="1600" b="0">
                <a:solidFill>
                  <a:schemeClr val="tx2"/>
                </a:solidFill>
              </a:defRPr>
            </a:lvl1pPr>
            <a:lvl2pPr marL="457200" indent="0">
              <a:buFontTx/>
              <a:buNone/>
              <a:defRPr/>
            </a:lvl2pPr>
          </a:lstStyle>
          <a:p>
            <a:pPr lvl="0"/>
            <a:r>
              <a:rPr lang="en-US" dirty="0"/>
              <a:t>Second level</a:t>
            </a:r>
          </a:p>
        </p:txBody>
      </p:sp>
      <p:sp>
        <p:nvSpPr>
          <p:cNvPr id="30" name="Content Placeholder 3">
            <a:extLst>
              <a:ext uri="{FF2B5EF4-FFF2-40B4-BE49-F238E27FC236}">
                <a16:creationId xmlns:a16="http://schemas.microsoft.com/office/drawing/2014/main" id="{51B0431F-B81E-4CFC-A537-D53B26387632}"/>
              </a:ext>
            </a:extLst>
          </p:cNvPr>
          <p:cNvSpPr>
            <a:spLocks noGrp="1"/>
          </p:cNvSpPr>
          <p:nvPr>
            <p:ph sz="half" idx="22" hasCustomPrompt="1"/>
          </p:nvPr>
        </p:nvSpPr>
        <p:spPr>
          <a:xfrm>
            <a:off x="2710395" y="3562057"/>
            <a:ext cx="8182860" cy="602756"/>
          </a:xfrm>
        </p:spPr>
        <p:txBody>
          <a:bodyPr/>
          <a:lstStyle>
            <a:lvl1pPr marL="0" indent="0">
              <a:lnSpc>
                <a:spcPts val="1400"/>
              </a:lnSpc>
              <a:spcBef>
                <a:spcPts val="1800"/>
              </a:spcBef>
              <a:buFontTx/>
              <a:buNone/>
              <a:defRPr sz="1600" b="0">
                <a:solidFill>
                  <a:schemeClr val="bg2">
                    <a:lumMod val="50000"/>
                  </a:schemeClr>
                </a:solidFill>
              </a:defRPr>
            </a:lvl1pPr>
            <a:lvl2pPr marL="457200" indent="0">
              <a:buFontTx/>
              <a:buNone/>
              <a:defRPr/>
            </a:lvl2pPr>
          </a:lstStyle>
          <a:p>
            <a:pPr lvl="0"/>
            <a:r>
              <a:rPr lang="en-US" dirty="0"/>
              <a:t>Second level</a:t>
            </a:r>
          </a:p>
        </p:txBody>
      </p:sp>
      <p:sp>
        <p:nvSpPr>
          <p:cNvPr id="31" name="Content Placeholder 3">
            <a:extLst>
              <a:ext uri="{FF2B5EF4-FFF2-40B4-BE49-F238E27FC236}">
                <a16:creationId xmlns:a16="http://schemas.microsoft.com/office/drawing/2014/main" id="{E1D6CA68-A721-4605-8C9C-5705933292AB}"/>
              </a:ext>
            </a:extLst>
          </p:cNvPr>
          <p:cNvSpPr>
            <a:spLocks noGrp="1"/>
          </p:cNvSpPr>
          <p:nvPr>
            <p:ph sz="half" idx="23" hasCustomPrompt="1"/>
          </p:nvPr>
        </p:nvSpPr>
        <p:spPr>
          <a:xfrm>
            <a:off x="2710394" y="4352605"/>
            <a:ext cx="8182859" cy="399782"/>
          </a:xfrm>
        </p:spPr>
        <p:txBody>
          <a:bodyPr/>
          <a:lstStyle>
            <a:lvl1pPr marL="0" indent="0">
              <a:buFontTx/>
              <a:buNone/>
              <a:defRPr sz="2000" b="1" spc="50" baseline="0">
                <a:solidFill>
                  <a:schemeClr val="tx2"/>
                </a:solidFill>
              </a:defRPr>
            </a:lvl1pPr>
          </a:lstStyle>
          <a:p>
            <a:pPr lvl="0"/>
            <a:r>
              <a:rPr lang="en-US" dirty="0"/>
              <a:t>CLICK TO EDIT MASTER TEXT STYLES</a:t>
            </a:r>
          </a:p>
        </p:txBody>
      </p:sp>
      <p:sp>
        <p:nvSpPr>
          <p:cNvPr id="32" name="Content Placeholder 3">
            <a:extLst>
              <a:ext uri="{FF2B5EF4-FFF2-40B4-BE49-F238E27FC236}">
                <a16:creationId xmlns:a16="http://schemas.microsoft.com/office/drawing/2014/main" id="{739D915C-7BFE-4D73-A6B8-6134F3D09F43}"/>
              </a:ext>
            </a:extLst>
          </p:cNvPr>
          <p:cNvSpPr>
            <a:spLocks noGrp="1"/>
          </p:cNvSpPr>
          <p:nvPr>
            <p:ph sz="half" idx="24" hasCustomPrompt="1"/>
          </p:nvPr>
        </p:nvSpPr>
        <p:spPr>
          <a:xfrm>
            <a:off x="2710395" y="4749568"/>
            <a:ext cx="8182859" cy="399783"/>
          </a:xfrm>
        </p:spPr>
        <p:txBody>
          <a:bodyPr/>
          <a:lstStyle>
            <a:lvl1pPr marL="0" indent="0">
              <a:lnSpc>
                <a:spcPts val="1000"/>
              </a:lnSpc>
              <a:spcBef>
                <a:spcPts val="0"/>
              </a:spcBef>
              <a:buFontTx/>
              <a:buNone/>
              <a:defRPr sz="1600" b="0">
                <a:solidFill>
                  <a:schemeClr val="tx2"/>
                </a:solidFill>
              </a:defRPr>
            </a:lvl1pPr>
            <a:lvl2pPr marL="457200" indent="0">
              <a:buFontTx/>
              <a:buNone/>
              <a:defRPr/>
            </a:lvl2pPr>
          </a:lstStyle>
          <a:p>
            <a:pPr lvl="0"/>
            <a:r>
              <a:rPr lang="en-US" dirty="0"/>
              <a:t>Second level</a:t>
            </a:r>
          </a:p>
        </p:txBody>
      </p:sp>
      <p:sp>
        <p:nvSpPr>
          <p:cNvPr id="33" name="Content Placeholder 3">
            <a:extLst>
              <a:ext uri="{FF2B5EF4-FFF2-40B4-BE49-F238E27FC236}">
                <a16:creationId xmlns:a16="http://schemas.microsoft.com/office/drawing/2014/main" id="{24EB21E1-71DC-44E9-9477-44080B6162BF}"/>
              </a:ext>
            </a:extLst>
          </p:cNvPr>
          <p:cNvSpPr>
            <a:spLocks noGrp="1"/>
          </p:cNvSpPr>
          <p:nvPr>
            <p:ph sz="half" idx="25" hasCustomPrompt="1"/>
          </p:nvPr>
        </p:nvSpPr>
        <p:spPr>
          <a:xfrm>
            <a:off x="2710395" y="5068708"/>
            <a:ext cx="8182860" cy="679228"/>
          </a:xfrm>
        </p:spPr>
        <p:txBody>
          <a:bodyPr/>
          <a:lstStyle>
            <a:lvl1pPr marL="0" indent="0">
              <a:lnSpc>
                <a:spcPts val="1400"/>
              </a:lnSpc>
              <a:spcBef>
                <a:spcPts val="1800"/>
              </a:spcBef>
              <a:buFontTx/>
              <a:buNone/>
              <a:defRPr sz="1600" b="0">
                <a:solidFill>
                  <a:schemeClr val="bg2">
                    <a:lumMod val="50000"/>
                  </a:schemeClr>
                </a:solidFill>
              </a:defRPr>
            </a:lvl1pPr>
            <a:lvl2pPr marL="457200" indent="0">
              <a:buFontTx/>
              <a:buNone/>
              <a:defRPr/>
            </a:lvl2pPr>
          </a:lstStyle>
          <a:p>
            <a:pPr lvl="0"/>
            <a:r>
              <a:rPr lang="en-US" dirty="0"/>
              <a:t>Second level</a:t>
            </a:r>
          </a:p>
        </p:txBody>
      </p:sp>
      <p:sp>
        <p:nvSpPr>
          <p:cNvPr id="2" name="Title 1">
            <a:extLst>
              <a:ext uri="{FF2B5EF4-FFF2-40B4-BE49-F238E27FC236}">
                <a16:creationId xmlns:a16="http://schemas.microsoft.com/office/drawing/2014/main" id="{51ECA86B-754C-42A0-AE3D-C84C89EF9F3D}"/>
              </a:ext>
            </a:extLst>
          </p:cNvPr>
          <p:cNvSpPr>
            <a:spLocks noGrp="1"/>
          </p:cNvSpPr>
          <p:nvPr>
            <p:ph type="title"/>
          </p:nvPr>
        </p:nvSpPr>
        <p:spPr>
          <a:xfrm>
            <a:off x="119271" y="317726"/>
            <a:ext cx="11820316" cy="696065"/>
          </a:xfrm>
        </p:spPr>
        <p:txBody>
          <a:bodyPr/>
          <a:lstStyle/>
          <a:p>
            <a:r>
              <a:rPr lang="en-US"/>
              <a:t>Click to edit Master title style</a:t>
            </a:r>
          </a:p>
        </p:txBody>
      </p:sp>
      <p:sp>
        <p:nvSpPr>
          <p:cNvPr id="3" name="Picture Placeholder 2">
            <a:extLst>
              <a:ext uri="{FF2B5EF4-FFF2-40B4-BE49-F238E27FC236}">
                <a16:creationId xmlns:a16="http://schemas.microsoft.com/office/drawing/2014/main" id="{5FD5DA23-0BF7-451F-AC98-6E689757AA84}"/>
              </a:ext>
            </a:extLst>
          </p:cNvPr>
          <p:cNvSpPr>
            <a:spLocks noGrp="1"/>
          </p:cNvSpPr>
          <p:nvPr>
            <p:ph type="pic" sz="quarter" idx="13"/>
          </p:nvPr>
        </p:nvSpPr>
        <p:spPr>
          <a:xfrm>
            <a:off x="1224741" y="1364342"/>
            <a:ext cx="1267048" cy="1223720"/>
          </a:xfrm>
          <a:prstGeom prst="ellipse">
            <a:avLst/>
          </a:prstGeom>
        </p:spPr>
        <p:txBody>
          <a:bodyPr/>
          <a:lstStyle>
            <a:lvl1pPr>
              <a:defRPr sz="1000"/>
            </a:lvl1pPr>
          </a:lstStyle>
          <a:p>
            <a:r>
              <a:rPr lang="en-US" dirty="0"/>
              <a:t>Click icon to add picture</a:t>
            </a:r>
          </a:p>
        </p:txBody>
      </p:sp>
      <p:sp>
        <p:nvSpPr>
          <p:cNvPr id="21" name="Picture Placeholder 2">
            <a:extLst>
              <a:ext uri="{FF2B5EF4-FFF2-40B4-BE49-F238E27FC236}">
                <a16:creationId xmlns:a16="http://schemas.microsoft.com/office/drawing/2014/main" id="{08852A02-45F5-473D-8EDB-D1FAA9182858}"/>
              </a:ext>
            </a:extLst>
          </p:cNvPr>
          <p:cNvSpPr>
            <a:spLocks noGrp="1"/>
          </p:cNvSpPr>
          <p:nvPr>
            <p:ph type="pic" sz="quarter" idx="15"/>
          </p:nvPr>
        </p:nvSpPr>
        <p:spPr>
          <a:xfrm>
            <a:off x="1224741" y="3009962"/>
            <a:ext cx="1267048" cy="1223720"/>
          </a:xfrm>
          <a:prstGeom prst="ellipse">
            <a:avLst/>
          </a:prstGeom>
        </p:spPr>
        <p:txBody>
          <a:bodyPr/>
          <a:lstStyle>
            <a:lvl1pPr>
              <a:defRPr sz="1000"/>
            </a:lvl1pPr>
          </a:lstStyle>
          <a:p>
            <a:r>
              <a:rPr lang="en-US" dirty="0"/>
              <a:t>Click icon to add picture</a:t>
            </a:r>
          </a:p>
        </p:txBody>
      </p:sp>
      <p:sp>
        <p:nvSpPr>
          <p:cNvPr id="23" name="Picture Placeholder 2">
            <a:extLst>
              <a:ext uri="{FF2B5EF4-FFF2-40B4-BE49-F238E27FC236}">
                <a16:creationId xmlns:a16="http://schemas.microsoft.com/office/drawing/2014/main" id="{1EBC7623-D27D-43B2-BAC1-F34E878D3484}"/>
              </a:ext>
            </a:extLst>
          </p:cNvPr>
          <p:cNvSpPr>
            <a:spLocks noGrp="1"/>
          </p:cNvSpPr>
          <p:nvPr>
            <p:ph type="pic" sz="quarter" idx="17"/>
          </p:nvPr>
        </p:nvSpPr>
        <p:spPr>
          <a:xfrm>
            <a:off x="1224741" y="4524216"/>
            <a:ext cx="1267048" cy="1223720"/>
          </a:xfrm>
          <a:prstGeom prst="ellipse">
            <a:avLst/>
          </a:prstGeom>
        </p:spPr>
        <p:txBody>
          <a:bodyPr/>
          <a:lstStyle>
            <a:lvl1pPr>
              <a:defRPr sz="1000"/>
            </a:lvl1pPr>
          </a:lstStyle>
          <a:p>
            <a:r>
              <a:rPr lang="en-US" dirty="0"/>
              <a:t>Click icon to add picture</a:t>
            </a:r>
          </a:p>
        </p:txBody>
      </p:sp>
      <p:cxnSp>
        <p:nvCxnSpPr>
          <p:cNvPr id="22" name="Straight Connector 21">
            <a:extLst>
              <a:ext uri="{FF2B5EF4-FFF2-40B4-BE49-F238E27FC236}">
                <a16:creationId xmlns:a16="http://schemas.microsoft.com/office/drawing/2014/main" id="{D747697F-D5D0-4C7F-B594-E70E98900797}"/>
              </a:ext>
            </a:extLst>
          </p:cNvPr>
          <p:cNvCxnSpPr/>
          <p:nvPr/>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02AA69B6-D15E-41B8-B3FA-8087EF6B40D3}"/>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2419050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losing Slide">
    <p:spTree>
      <p:nvGrpSpPr>
        <p:cNvPr id="1" name=""/>
        <p:cNvGrpSpPr/>
        <p:nvPr/>
      </p:nvGrpSpPr>
      <p:grpSpPr>
        <a:xfrm>
          <a:off x="0" y="0"/>
          <a:ext cx="0" cy="0"/>
          <a:chOff x="0" y="0"/>
          <a:chExt cx="0" cy="0"/>
        </a:xfrm>
      </p:grpSpPr>
      <p:pic>
        <p:nvPicPr>
          <p:cNvPr id="10" name="Picture 9" descr="A picture containing text&#10;&#10;Description automatically generated">
            <a:extLst>
              <a:ext uri="{FF2B5EF4-FFF2-40B4-BE49-F238E27FC236}">
                <a16:creationId xmlns:a16="http://schemas.microsoft.com/office/drawing/2014/main" id="{0EC206A0-EA46-4766-B276-D26074D79FCC}"/>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51" b="16678"/>
          <a:stretch/>
        </p:blipFill>
        <p:spPr>
          <a:xfrm>
            <a:off x="-1" y="-8797"/>
            <a:ext cx="12204963" cy="6866798"/>
          </a:xfrm>
          <a:prstGeom prst="rect">
            <a:avLst/>
          </a:prstGeom>
        </p:spPr>
      </p:pic>
      <p:sp>
        <p:nvSpPr>
          <p:cNvPr id="8" name="Rectangle 7">
            <a:extLst>
              <a:ext uri="{FF2B5EF4-FFF2-40B4-BE49-F238E27FC236}">
                <a16:creationId xmlns:a16="http://schemas.microsoft.com/office/drawing/2014/main" id="{DB52505D-894F-483F-84C1-0398422CF7F3}"/>
              </a:ext>
            </a:extLst>
          </p:cNvPr>
          <p:cNvSpPr/>
          <p:nvPr/>
        </p:nvSpPr>
        <p:spPr>
          <a:xfrm>
            <a:off x="0" y="1138200"/>
            <a:ext cx="12204963" cy="4591392"/>
          </a:xfrm>
          <a:prstGeom prst="rect">
            <a:avLst/>
          </a:prstGeom>
          <a:solidFill>
            <a:srgbClr val="294C59">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219801" y="2102230"/>
            <a:ext cx="5850253" cy="2283163"/>
          </a:xfrm>
          <a:prstGeom prst="rect">
            <a:avLst/>
          </a:prstGeom>
        </p:spPr>
        <p:txBody>
          <a:bodyPr anchor="ctr">
            <a:normAutofit/>
          </a:bodyPr>
          <a:lstStyle>
            <a:lvl1pPr>
              <a:defRPr sz="2400" b="0">
                <a:solidFill>
                  <a:schemeClr val="bg1"/>
                </a:solidFill>
                <a:latin typeface="+mn-lt"/>
              </a:defRPr>
            </a:lvl1pPr>
          </a:lstStyle>
          <a:p>
            <a:r>
              <a:rPr lang="en-US"/>
              <a:t>Click to edit Master title style</a:t>
            </a:r>
            <a:endParaRPr lang="en-US" dirty="0"/>
          </a:p>
        </p:txBody>
      </p:sp>
      <p:cxnSp>
        <p:nvCxnSpPr>
          <p:cNvPr id="14" name="Straight Connector 13">
            <a:extLst>
              <a:ext uri="{FF2B5EF4-FFF2-40B4-BE49-F238E27FC236}">
                <a16:creationId xmlns:a16="http://schemas.microsoft.com/office/drawing/2014/main" id="{0C84B55F-8E08-4526-9583-79FD738BC718}"/>
              </a:ext>
            </a:extLst>
          </p:cNvPr>
          <p:cNvCxnSpPr>
            <a:cxnSpLocks/>
          </p:cNvCxnSpPr>
          <p:nvPr/>
        </p:nvCxnSpPr>
        <p:spPr>
          <a:xfrm flipV="1">
            <a:off x="4737201" y="2236701"/>
            <a:ext cx="0" cy="228316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5" name="Title 1">
            <a:extLst>
              <a:ext uri="{FF2B5EF4-FFF2-40B4-BE49-F238E27FC236}">
                <a16:creationId xmlns:a16="http://schemas.microsoft.com/office/drawing/2014/main" id="{DDF6DDA5-EBD4-40D2-A841-A1C99559CC12}"/>
              </a:ext>
            </a:extLst>
          </p:cNvPr>
          <p:cNvSpPr txBox="1">
            <a:spLocks/>
          </p:cNvSpPr>
          <p:nvPr/>
        </p:nvSpPr>
        <p:spPr>
          <a:xfrm>
            <a:off x="1007724" y="2249265"/>
            <a:ext cx="3321084" cy="2283163"/>
          </a:xfrm>
          <a:prstGeom prst="rect">
            <a:avLst/>
          </a:prstGeom>
        </p:spPr>
        <p:txBody>
          <a:bodyPr anchor="ctr">
            <a:normAutofit/>
          </a:bodyPr>
          <a:lstStyle>
            <a:lvl1pPr algn="l" defTabSz="914400" rtl="0" eaLnBrk="1" latinLnBrk="0" hangingPunct="1">
              <a:lnSpc>
                <a:spcPct val="90000"/>
              </a:lnSpc>
              <a:spcBef>
                <a:spcPct val="0"/>
              </a:spcBef>
              <a:buNone/>
              <a:defRPr sz="4000" b="1" kern="1200">
                <a:solidFill>
                  <a:schemeClr val="bg1"/>
                </a:solidFill>
                <a:latin typeface="PT Serif" panose="020A0603040505020204" pitchFamily="18" charset="0"/>
                <a:ea typeface="+mj-ea"/>
                <a:cs typeface="+mj-cs"/>
              </a:defRPr>
            </a:lvl1pPr>
          </a:lstStyle>
          <a:p>
            <a:pPr algn="r"/>
            <a:r>
              <a:rPr lang="en-US" sz="7200" dirty="0">
                <a:solidFill>
                  <a:schemeClr val="accent5"/>
                </a:solidFill>
              </a:rPr>
              <a:t>Thank </a:t>
            </a:r>
          </a:p>
          <a:p>
            <a:pPr algn="r"/>
            <a:r>
              <a:rPr lang="en-US" sz="7200" dirty="0">
                <a:solidFill>
                  <a:schemeClr val="accent5"/>
                </a:solidFill>
              </a:rPr>
              <a:t>You</a:t>
            </a:r>
          </a:p>
        </p:txBody>
      </p:sp>
      <p:sp>
        <p:nvSpPr>
          <p:cNvPr id="5" name="TextBox 4">
            <a:extLst>
              <a:ext uri="{FF2B5EF4-FFF2-40B4-BE49-F238E27FC236}">
                <a16:creationId xmlns:a16="http://schemas.microsoft.com/office/drawing/2014/main" id="{647CF11F-1E02-4F90-AFA1-F61E63AD128B}"/>
              </a:ext>
            </a:extLst>
          </p:cNvPr>
          <p:cNvSpPr txBox="1"/>
          <p:nvPr/>
        </p:nvSpPr>
        <p:spPr>
          <a:xfrm>
            <a:off x="7706387" y="5229385"/>
            <a:ext cx="4163643" cy="369332"/>
          </a:xfrm>
          <a:prstGeom prst="rect">
            <a:avLst/>
          </a:prstGeom>
          <a:noFill/>
        </p:spPr>
        <p:txBody>
          <a:bodyPr wrap="square" rtlCol="0">
            <a:spAutoFit/>
          </a:bodyPr>
          <a:lstStyle/>
          <a:p>
            <a:pPr algn="r"/>
            <a:r>
              <a:rPr lang="en-US" spc="50" baseline="0" dirty="0" err="1">
                <a:solidFill>
                  <a:schemeClr val="accent5"/>
                </a:solidFill>
              </a:rPr>
              <a:t>JohnsonFinancialGroup.Com</a:t>
            </a:r>
            <a:endParaRPr lang="en-US" spc="50" baseline="0" dirty="0">
              <a:solidFill>
                <a:schemeClr val="accent5"/>
              </a:solidFill>
            </a:endParaRPr>
          </a:p>
        </p:txBody>
      </p:sp>
      <p:pic>
        <p:nvPicPr>
          <p:cNvPr id="16" name="Picture 15">
            <a:extLst>
              <a:ext uri="{FF2B5EF4-FFF2-40B4-BE49-F238E27FC236}">
                <a16:creationId xmlns:a16="http://schemas.microsoft.com/office/drawing/2014/main" id="{C603FD09-7427-437E-895C-17B8598383C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44927" y="5837173"/>
            <a:ext cx="3807700" cy="913245"/>
          </a:xfrm>
          <a:prstGeom prst="rect">
            <a:avLst/>
          </a:prstGeom>
        </p:spPr>
      </p:pic>
      <p:pic>
        <p:nvPicPr>
          <p:cNvPr id="9" name="Picture 8" descr="A picture containing text&#10;&#10;Description automatically generated">
            <a:extLst>
              <a:ext uri="{FF2B5EF4-FFF2-40B4-BE49-F238E27FC236}">
                <a16:creationId xmlns:a16="http://schemas.microsoft.com/office/drawing/2014/main" id="{B467A8F4-30A0-49D2-B957-906F2175425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151" b="16678"/>
          <a:stretch/>
        </p:blipFill>
        <p:spPr>
          <a:xfrm>
            <a:off x="-1" y="-8797"/>
            <a:ext cx="12204963" cy="6866798"/>
          </a:xfrm>
          <a:prstGeom prst="rect">
            <a:avLst/>
          </a:prstGeom>
        </p:spPr>
      </p:pic>
      <p:sp>
        <p:nvSpPr>
          <p:cNvPr id="11" name="Rectangle 10">
            <a:extLst>
              <a:ext uri="{FF2B5EF4-FFF2-40B4-BE49-F238E27FC236}">
                <a16:creationId xmlns:a16="http://schemas.microsoft.com/office/drawing/2014/main" id="{F764A823-6C6E-4CEB-BCD0-C34C6FFDC437}"/>
              </a:ext>
            </a:extLst>
          </p:cNvPr>
          <p:cNvSpPr/>
          <p:nvPr/>
        </p:nvSpPr>
        <p:spPr>
          <a:xfrm>
            <a:off x="0" y="1138200"/>
            <a:ext cx="12204963" cy="4591392"/>
          </a:xfrm>
          <a:prstGeom prst="rect">
            <a:avLst/>
          </a:prstGeom>
          <a:solidFill>
            <a:srgbClr val="294C59">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a:extLst>
              <a:ext uri="{FF2B5EF4-FFF2-40B4-BE49-F238E27FC236}">
                <a16:creationId xmlns:a16="http://schemas.microsoft.com/office/drawing/2014/main" id="{62C3A22F-0E50-4FB5-9959-5F2AEAF68432}"/>
              </a:ext>
            </a:extLst>
          </p:cNvPr>
          <p:cNvCxnSpPr>
            <a:cxnSpLocks/>
          </p:cNvCxnSpPr>
          <p:nvPr/>
        </p:nvCxnSpPr>
        <p:spPr>
          <a:xfrm flipV="1">
            <a:off x="4737201" y="2236701"/>
            <a:ext cx="0" cy="228316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3" name="Title 1">
            <a:extLst>
              <a:ext uri="{FF2B5EF4-FFF2-40B4-BE49-F238E27FC236}">
                <a16:creationId xmlns:a16="http://schemas.microsoft.com/office/drawing/2014/main" id="{6EE491E8-0F60-4B1F-81D0-421FB0D1488B}"/>
              </a:ext>
            </a:extLst>
          </p:cNvPr>
          <p:cNvSpPr txBox="1">
            <a:spLocks/>
          </p:cNvSpPr>
          <p:nvPr/>
        </p:nvSpPr>
        <p:spPr>
          <a:xfrm>
            <a:off x="1007724" y="2249265"/>
            <a:ext cx="3321084" cy="2283163"/>
          </a:xfrm>
          <a:prstGeom prst="rect">
            <a:avLst/>
          </a:prstGeom>
        </p:spPr>
        <p:txBody>
          <a:bodyPr anchor="ctr">
            <a:normAutofit/>
          </a:bodyPr>
          <a:lstStyle>
            <a:lvl1pPr algn="l" defTabSz="914400" rtl="0" eaLnBrk="1" latinLnBrk="0" hangingPunct="1">
              <a:lnSpc>
                <a:spcPct val="90000"/>
              </a:lnSpc>
              <a:spcBef>
                <a:spcPct val="0"/>
              </a:spcBef>
              <a:buNone/>
              <a:defRPr sz="4000" b="1" kern="1200">
                <a:solidFill>
                  <a:schemeClr val="bg1"/>
                </a:solidFill>
                <a:latin typeface="PT Serif" panose="020A0603040505020204" pitchFamily="18" charset="0"/>
                <a:ea typeface="+mj-ea"/>
                <a:cs typeface="+mj-cs"/>
              </a:defRPr>
            </a:lvl1pPr>
          </a:lstStyle>
          <a:p>
            <a:pPr algn="r"/>
            <a:r>
              <a:rPr lang="en-US" sz="7200" dirty="0">
                <a:solidFill>
                  <a:schemeClr val="accent5"/>
                </a:solidFill>
              </a:rPr>
              <a:t>Thank </a:t>
            </a:r>
          </a:p>
          <a:p>
            <a:pPr algn="r"/>
            <a:r>
              <a:rPr lang="en-US" sz="7200" dirty="0">
                <a:solidFill>
                  <a:schemeClr val="accent5"/>
                </a:solidFill>
              </a:rPr>
              <a:t>You</a:t>
            </a:r>
          </a:p>
        </p:txBody>
      </p:sp>
      <p:sp>
        <p:nvSpPr>
          <p:cNvPr id="17" name="TextBox 16">
            <a:extLst>
              <a:ext uri="{FF2B5EF4-FFF2-40B4-BE49-F238E27FC236}">
                <a16:creationId xmlns:a16="http://schemas.microsoft.com/office/drawing/2014/main" id="{B7EA584F-FCF2-4F3F-8BFB-8C616969E41D}"/>
              </a:ext>
            </a:extLst>
          </p:cNvPr>
          <p:cNvSpPr txBox="1"/>
          <p:nvPr/>
        </p:nvSpPr>
        <p:spPr>
          <a:xfrm>
            <a:off x="7706387" y="5229385"/>
            <a:ext cx="4163643" cy="369332"/>
          </a:xfrm>
          <a:prstGeom prst="rect">
            <a:avLst/>
          </a:prstGeom>
          <a:noFill/>
        </p:spPr>
        <p:txBody>
          <a:bodyPr wrap="square" rtlCol="0">
            <a:spAutoFit/>
          </a:bodyPr>
          <a:lstStyle/>
          <a:p>
            <a:pPr algn="r"/>
            <a:r>
              <a:rPr lang="en-US" spc="50" baseline="0" dirty="0" err="1">
                <a:solidFill>
                  <a:schemeClr val="accent5"/>
                </a:solidFill>
              </a:rPr>
              <a:t>JohnsonFinancialGroup.Com</a:t>
            </a:r>
            <a:endParaRPr lang="en-US" spc="50" baseline="0" dirty="0">
              <a:solidFill>
                <a:schemeClr val="accent5"/>
              </a:solidFill>
            </a:endParaRPr>
          </a:p>
        </p:txBody>
      </p:sp>
      <p:pic>
        <p:nvPicPr>
          <p:cNvPr id="18" name="Picture 17">
            <a:extLst>
              <a:ext uri="{FF2B5EF4-FFF2-40B4-BE49-F238E27FC236}">
                <a16:creationId xmlns:a16="http://schemas.microsoft.com/office/drawing/2014/main" id="{63C9EB03-E4C1-485D-B5EF-405625861DD1}"/>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144927" y="5837173"/>
            <a:ext cx="3807700" cy="913245"/>
          </a:xfrm>
          <a:prstGeom prst="rect">
            <a:avLst/>
          </a:prstGeom>
        </p:spPr>
      </p:pic>
      <p:pic>
        <p:nvPicPr>
          <p:cNvPr id="19" name="Picture 18" descr="A picture containing text&#10;&#10;Description automatically generated">
            <a:extLst>
              <a:ext uri="{FF2B5EF4-FFF2-40B4-BE49-F238E27FC236}">
                <a16:creationId xmlns:a16="http://schemas.microsoft.com/office/drawing/2014/main" id="{4EC1FE61-5A2D-4F95-8BD3-2B3EEF383A97}"/>
              </a:ext>
            </a:extLst>
          </p:cNvPr>
          <p:cNvPicPr>
            <a:picLocks noChangeAspect="1"/>
          </p:cNvPicPr>
          <p:nvPr userDrawn="1"/>
        </p:nvPicPr>
        <p:blipFill rotWithShape="1">
          <a:blip r:embed="rId2" cstate="print">
            <a:extLst>
              <a:ext uri="{28A0092B-C50C-407E-A947-70E740481C1C}">
                <a14:useLocalDpi xmlns:a14="http://schemas.microsoft.com/office/drawing/2010/main" val="0"/>
              </a:ext>
            </a:extLst>
          </a:blip>
          <a:srcRect l="1151" b="16678"/>
          <a:stretch/>
        </p:blipFill>
        <p:spPr>
          <a:xfrm>
            <a:off x="-1" y="-8797"/>
            <a:ext cx="12204963" cy="6866798"/>
          </a:xfrm>
          <a:prstGeom prst="rect">
            <a:avLst/>
          </a:prstGeom>
        </p:spPr>
      </p:pic>
      <p:sp>
        <p:nvSpPr>
          <p:cNvPr id="20" name="Rectangle 19">
            <a:extLst>
              <a:ext uri="{FF2B5EF4-FFF2-40B4-BE49-F238E27FC236}">
                <a16:creationId xmlns:a16="http://schemas.microsoft.com/office/drawing/2014/main" id="{C6B1D688-76D1-4291-977B-52F3DA5AB5A7}"/>
              </a:ext>
            </a:extLst>
          </p:cNvPr>
          <p:cNvSpPr/>
          <p:nvPr userDrawn="1"/>
        </p:nvSpPr>
        <p:spPr>
          <a:xfrm>
            <a:off x="0" y="1138200"/>
            <a:ext cx="12204963" cy="4591392"/>
          </a:xfrm>
          <a:prstGeom prst="rect">
            <a:avLst/>
          </a:prstGeom>
          <a:solidFill>
            <a:srgbClr val="294C59">
              <a:alpha val="8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1" name="Straight Connector 20">
            <a:extLst>
              <a:ext uri="{FF2B5EF4-FFF2-40B4-BE49-F238E27FC236}">
                <a16:creationId xmlns:a16="http://schemas.microsoft.com/office/drawing/2014/main" id="{2B101E5C-AB03-4B77-AB73-5CE86BCE6032}"/>
              </a:ext>
            </a:extLst>
          </p:cNvPr>
          <p:cNvCxnSpPr>
            <a:cxnSpLocks/>
          </p:cNvCxnSpPr>
          <p:nvPr userDrawn="1"/>
        </p:nvCxnSpPr>
        <p:spPr>
          <a:xfrm flipV="1">
            <a:off x="4737201" y="2236701"/>
            <a:ext cx="0" cy="228316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22" name="Title 1">
            <a:extLst>
              <a:ext uri="{FF2B5EF4-FFF2-40B4-BE49-F238E27FC236}">
                <a16:creationId xmlns:a16="http://schemas.microsoft.com/office/drawing/2014/main" id="{BADC878D-E48A-4096-8D88-4FFD3055CC0B}"/>
              </a:ext>
            </a:extLst>
          </p:cNvPr>
          <p:cNvSpPr txBox="1">
            <a:spLocks/>
          </p:cNvSpPr>
          <p:nvPr userDrawn="1"/>
        </p:nvSpPr>
        <p:spPr>
          <a:xfrm>
            <a:off x="1007724" y="2249265"/>
            <a:ext cx="3321084" cy="2283163"/>
          </a:xfrm>
          <a:prstGeom prst="rect">
            <a:avLst/>
          </a:prstGeom>
        </p:spPr>
        <p:txBody>
          <a:bodyPr anchor="ctr">
            <a:normAutofit/>
          </a:bodyPr>
          <a:lstStyle>
            <a:lvl1pPr algn="l" defTabSz="914400" rtl="0" eaLnBrk="1" latinLnBrk="0" hangingPunct="1">
              <a:lnSpc>
                <a:spcPct val="90000"/>
              </a:lnSpc>
              <a:spcBef>
                <a:spcPct val="0"/>
              </a:spcBef>
              <a:buNone/>
              <a:defRPr sz="4000" b="1" kern="1200">
                <a:solidFill>
                  <a:schemeClr val="bg1"/>
                </a:solidFill>
                <a:latin typeface="PT Serif" panose="020A0603040505020204" pitchFamily="18" charset="0"/>
                <a:ea typeface="+mj-ea"/>
                <a:cs typeface="+mj-cs"/>
              </a:defRPr>
            </a:lvl1pPr>
          </a:lstStyle>
          <a:p>
            <a:pPr algn="r"/>
            <a:r>
              <a:rPr lang="en-US" sz="7200" dirty="0">
                <a:solidFill>
                  <a:schemeClr val="accent4"/>
                </a:solidFill>
              </a:rPr>
              <a:t>Thank </a:t>
            </a:r>
          </a:p>
          <a:p>
            <a:pPr algn="r"/>
            <a:r>
              <a:rPr lang="en-US" sz="7200" dirty="0">
                <a:solidFill>
                  <a:schemeClr val="accent4"/>
                </a:solidFill>
              </a:rPr>
              <a:t>You</a:t>
            </a:r>
          </a:p>
        </p:txBody>
      </p:sp>
      <p:pic>
        <p:nvPicPr>
          <p:cNvPr id="25" name="Picture 24">
            <a:extLst>
              <a:ext uri="{FF2B5EF4-FFF2-40B4-BE49-F238E27FC236}">
                <a16:creationId xmlns:a16="http://schemas.microsoft.com/office/drawing/2014/main" id="{AA284C71-32A7-4565-B991-221F25459E8C}"/>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8148860" y="6092564"/>
            <a:ext cx="3620224" cy="423497"/>
          </a:xfrm>
          <a:prstGeom prst="rect">
            <a:avLst/>
          </a:prstGeom>
        </p:spPr>
      </p:pic>
      <p:pic>
        <p:nvPicPr>
          <p:cNvPr id="4" name="Picture 3" descr="Text, logo&#10;&#10;Description automatically generated">
            <a:extLst>
              <a:ext uri="{FF2B5EF4-FFF2-40B4-BE49-F238E27FC236}">
                <a16:creationId xmlns:a16="http://schemas.microsoft.com/office/drawing/2014/main" id="{839A886B-03B7-467B-8E20-8804507FBD71}"/>
              </a:ext>
            </a:extLst>
          </p:cNvPr>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8780988" y="5193382"/>
            <a:ext cx="2988096" cy="446496"/>
          </a:xfrm>
          <a:prstGeom prst="rect">
            <a:avLst/>
          </a:prstGeom>
        </p:spPr>
      </p:pic>
      <p:sp>
        <p:nvSpPr>
          <p:cNvPr id="6" name="TextBox 5">
            <a:extLst>
              <a:ext uri="{FF2B5EF4-FFF2-40B4-BE49-F238E27FC236}">
                <a16:creationId xmlns:a16="http://schemas.microsoft.com/office/drawing/2014/main" id="{FF4EB81F-3493-42D6-B456-2F83562A595F}"/>
              </a:ext>
            </a:extLst>
          </p:cNvPr>
          <p:cNvSpPr txBox="1"/>
          <p:nvPr userDrawn="1"/>
        </p:nvSpPr>
        <p:spPr>
          <a:xfrm>
            <a:off x="5136204" y="2114795"/>
            <a:ext cx="6632880" cy="1938992"/>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1800" b="1" i="0" u="none" strike="noStrike" baseline="30000" dirty="0">
                <a:solidFill>
                  <a:schemeClr val="bg1"/>
                </a:solidFill>
                <a:latin typeface="Lato" panose="020F0502020204030203" pitchFamily="34" charset="0"/>
              </a:rPr>
              <a:t>Securities and advisory services are offered through LPL Financial (LPL), a registered investment advisor and broker-dealer (member </a:t>
            </a:r>
            <a:r>
              <a:rPr lang="en-US" sz="1800" b="1" i="0" u="none" strike="noStrike" baseline="30000" dirty="0">
                <a:solidFill>
                  <a:schemeClr val="bg1"/>
                </a:solidFill>
                <a:latin typeface="Lato" panose="020F0502020204030203" pitchFamily="34" charset="0"/>
                <a:hlinkClick r:id="rId6">
                  <a:extLst>
                    <a:ext uri="{A12FA001-AC4F-418D-AE19-62706E023703}">
                      <ahyp:hlinkClr xmlns:ahyp="http://schemas.microsoft.com/office/drawing/2018/hyperlinkcolor" val="tx"/>
                    </a:ext>
                  </a:extLst>
                </a:hlinkClick>
              </a:rPr>
              <a:t>FINRA</a:t>
            </a:r>
            <a:r>
              <a:rPr lang="en-US" sz="1800" b="1" i="0" u="none" strike="noStrike" baseline="30000" dirty="0">
                <a:solidFill>
                  <a:schemeClr val="bg1"/>
                </a:solidFill>
                <a:latin typeface="Lato" panose="020F0502020204030203" pitchFamily="34" charset="0"/>
              </a:rPr>
              <a:t>/</a:t>
            </a:r>
            <a:r>
              <a:rPr lang="en-US" sz="1800" b="1" i="0" u="none" strike="noStrike" baseline="30000" dirty="0">
                <a:solidFill>
                  <a:schemeClr val="bg1"/>
                </a:solidFill>
                <a:latin typeface="Lato" panose="020F0502020204030203" pitchFamily="34" charset="0"/>
                <a:hlinkClick r:id="rId7">
                  <a:extLst>
                    <a:ext uri="{A12FA001-AC4F-418D-AE19-62706E023703}">
                      <ahyp:hlinkClr xmlns:ahyp="http://schemas.microsoft.com/office/drawing/2018/hyperlinkcolor" val="tx"/>
                    </a:ext>
                  </a:extLst>
                </a:hlinkClick>
              </a:rPr>
              <a:t>SIPC</a:t>
            </a:r>
            <a:r>
              <a:rPr lang="en-US" sz="1800" b="1" i="0" u="none" strike="noStrike" baseline="30000" dirty="0">
                <a:solidFill>
                  <a:schemeClr val="bg1"/>
                </a:solidFill>
                <a:latin typeface="Lato" panose="020F0502020204030203" pitchFamily="34" charset="0"/>
              </a:rPr>
              <a:t>). </a:t>
            </a:r>
            <a:r>
              <a:rPr lang="en-US" sz="1800" b="0" i="0" u="none" strike="noStrike" baseline="30000" dirty="0">
                <a:solidFill>
                  <a:schemeClr val="bg1"/>
                </a:solidFill>
                <a:latin typeface="Lato" panose="020F0502020204030203" pitchFamily="34" charset="0"/>
              </a:rPr>
              <a:t>Insurance products are offered through LPL or its licensed affiliates. Johnson Financial Group Financial Advisors and Johnson Financial Group Financial Advisors Financial Advisors </a:t>
            </a:r>
            <a:r>
              <a:rPr lang="en-US" sz="1800" b="1" i="0" u="sng" strike="noStrike" baseline="30000" dirty="0">
                <a:solidFill>
                  <a:schemeClr val="bg1"/>
                </a:solidFill>
                <a:latin typeface="Lato" panose="020F0502020204030203" pitchFamily="34" charset="0"/>
              </a:rPr>
              <a:t>are not</a:t>
            </a:r>
            <a:r>
              <a:rPr lang="en-US" sz="1800" b="1" i="0" u="none" strike="noStrike" baseline="30000" dirty="0">
                <a:solidFill>
                  <a:schemeClr val="bg1"/>
                </a:solidFill>
                <a:latin typeface="Lato" panose="020F0502020204030203" pitchFamily="34" charset="0"/>
              </a:rPr>
              <a:t> </a:t>
            </a:r>
            <a:r>
              <a:rPr lang="en-US" sz="1800" b="0" i="0" u="none" strike="noStrike" baseline="30000" dirty="0">
                <a:solidFill>
                  <a:schemeClr val="bg1"/>
                </a:solidFill>
                <a:latin typeface="Lato" panose="020F0502020204030203" pitchFamily="34" charset="0"/>
              </a:rPr>
              <a:t>registered as a broker-dealer or investment advisor. Registered representatives of LPL offer products and services using Johnson Financial Group Financial Advisors Financial Advisors, and may also be employees of Johnson Financial Group Financial Advisors. These products and services are being offered through LPL or its affiliates, which are separate entities from, and not affiliates of, Johnson Financial Group Financial Advisors and Johnson Financial Group Financial Advisors Financial Advisors. Securities and insurance offered through LPL or its affiliates are:</a:t>
            </a:r>
          </a:p>
        </p:txBody>
      </p:sp>
      <p:sp>
        <p:nvSpPr>
          <p:cNvPr id="7" name="Rectangle 6">
            <a:extLst>
              <a:ext uri="{FF2B5EF4-FFF2-40B4-BE49-F238E27FC236}">
                <a16:creationId xmlns:a16="http://schemas.microsoft.com/office/drawing/2014/main" id="{D0CEA14C-11F4-41F4-A43D-53CA05AF1990}"/>
              </a:ext>
            </a:extLst>
          </p:cNvPr>
          <p:cNvSpPr/>
          <p:nvPr userDrawn="1"/>
        </p:nvSpPr>
        <p:spPr>
          <a:xfrm>
            <a:off x="5219801" y="3892781"/>
            <a:ext cx="6375568" cy="748003"/>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DD6B380C-6F36-4DE0-A0AC-B080E19F3BBD}"/>
              </a:ext>
            </a:extLst>
          </p:cNvPr>
          <p:cNvSpPr txBox="1"/>
          <p:nvPr userDrawn="1"/>
        </p:nvSpPr>
        <p:spPr>
          <a:xfrm>
            <a:off x="5219801" y="4009512"/>
            <a:ext cx="6375564" cy="25648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b="1" i="0" u="none" strike="noStrike" baseline="30000" dirty="0">
                <a:solidFill>
                  <a:schemeClr val="bg1"/>
                </a:solidFill>
                <a:latin typeface="Lato" panose="020F0502020204030203" pitchFamily="34" charset="0"/>
              </a:rPr>
              <a:t>NOT INSURED BY FDIC OR ANY OTHER GOVERNMENT AGENCY</a:t>
            </a:r>
          </a:p>
        </p:txBody>
      </p:sp>
      <p:sp>
        <p:nvSpPr>
          <p:cNvPr id="26" name="TextBox 25">
            <a:extLst>
              <a:ext uri="{FF2B5EF4-FFF2-40B4-BE49-F238E27FC236}">
                <a16:creationId xmlns:a16="http://schemas.microsoft.com/office/drawing/2014/main" id="{FB1FFE31-3B59-4DC3-9065-255095FCD7A2}"/>
              </a:ext>
            </a:extLst>
          </p:cNvPr>
          <p:cNvSpPr txBox="1"/>
          <p:nvPr userDrawn="1"/>
        </p:nvSpPr>
        <p:spPr>
          <a:xfrm>
            <a:off x="5132250" y="4403555"/>
            <a:ext cx="2338590" cy="256480"/>
          </a:xfrm>
          <a:prstGeom prst="rect">
            <a:avLst/>
          </a:prstGeom>
          <a:noFill/>
        </p:spPr>
        <p:txBody>
          <a:bodyPr wrap="square" rtlCol="0">
            <a:spAutoFit/>
          </a:bodyPr>
          <a:lstStyle/>
          <a:p>
            <a:pPr marR="0" algn="ctr" rtl="0"/>
            <a:r>
              <a:rPr lang="en-US" sz="1600" b="1" i="0" u="none" strike="noStrike" baseline="30000" dirty="0">
                <a:solidFill>
                  <a:schemeClr val="bg1"/>
                </a:solidFill>
                <a:latin typeface="Lato" panose="020F0502020204030203" pitchFamily="34" charset="0"/>
              </a:rPr>
              <a:t>NOT BANK GUARANTEED</a:t>
            </a:r>
          </a:p>
        </p:txBody>
      </p:sp>
      <p:sp>
        <p:nvSpPr>
          <p:cNvPr id="27" name="TextBox 26">
            <a:extLst>
              <a:ext uri="{FF2B5EF4-FFF2-40B4-BE49-F238E27FC236}">
                <a16:creationId xmlns:a16="http://schemas.microsoft.com/office/drawing/2014/main" id="{BA21935A-65E6-4FEA-96FE-E22F999F638F}"/>
              </a:ext>
            </a:extLst>
          </p:cNvPr>
          <p:cNvSpPr txBox="1"/>
          <p:nvPr userDrawn="1"/>
        </p:nvSpPr>
        <p:spPr>
          <a:xfrm>
            <a:off x="7113328" y="4403555"/>
            <a:ext cx="3091315" cy="256480"/>
          </a:xfrm>
          <a:prstGeom prst="rect">
            <a:avLst/>
          </a:prstGeom>
          <a:noFill/>
        </p:spPr>
        <p:txBody>
          <a:bodyPr wrap="square" rtlCol="0">
            <a:spAutoFit/>
          </a:bodyPr>
          <a:lstStyle/>
          <a:p>
            <a:pPr marR="0" algn="ctr" rtl="0"/>
            <a:r>
              <a:rPr lang="en-US" sz="1600" b="1" i="0" u="none" strike="noStrike" baseline="30000" dirty="0">
                <a:solidFill>
                  <a:schemeClr val="bg1"/>
                </a:solidFill>
                <a:latin typeface="Lato" panose="020F0502020204030203" pitchFamily="34" charset="0"/>
              </a:rPr>
              <a:t>NOT BANK DEPOSITS OR OBLIGATIONS</a:t>
            </a:r>
          </a:p>
        </p:txBody>
      </p:sp>
      <p:sp>
        <p:nvSpPr>
          <p:cNvPr id="28" name="TextBox 27">
            <a:extLst>
              <a:ext uri="{FF2B5EF4-FFF2-40B4-BE49-F238E27FC236}">
                <a16:creationId xmlns:a16="http://schemas.microsoft.com/office/drawing/2014/main" id="{CCA3B05C-1396-4700-8B34-183093E0A0EA}"/>
              </a:ext>
            </a:extLst>
          </p:cNvPr>
          <p:cNvSpPr txBox="1"/>
          <p:nvPr userDrawn="1"/>
        </p:nvSpPr>
        <p:spPr>
          <a:xfrm>
            <a:off x="9222236" y="4403555"/>
            <a:ext cx="3091315" cy="256480"/>
          </a:xfrm>
          <a:prstGeom prst="rect">
            <a:avLst/>
          </a:prstGeom>
          <a:noFill/>
        </p:spPr>
        <p:txBody>
          <a:bodyPr wrap="square" rtlCol="0">
            <a:spAutoFit/>
          </a:bodyPr>
          <a:lstStyle/>
          <a:p>
            <a:pPr marR="0" algn="ctr" rtl="0"/>
            <a:r>
              <a:rPr lang="en-US" sz="1600" b="1" i="0" u="none" strike="noStrike" baseline="30000" dirty="0">
                <a:solidFill>
                  <a:schemeClr val="bg1"/>
                </a:solidFill>
                <a:latin typeface="Lato" panose="020F0502020204030203" pitchFamily="34" charset="0"/>
              </a:rPr>
              <a:t> MAY LOSE VALUE</a:t>
            </a:r>
          </a:p>
        </p:txBody>
      </p:sp>
      <p:cxnSp>
        <p:nvCxnSpPr>
          <p:cNvPr id="30" name="Straight Connector 29">
            <a:extLst>
              <a:ext uri="{FF2B5EF4-FFF2-40B4-BE49-F238E27FC236}">
                <a16:creationId xmlns:a16="http://schemas.microsoft.com/office/drawing/2014/main" id="{BFA9313B-FB90-4581-B644-253857CE9124}"/>
              </a:ext>
            </a:extLst>
          </p:cNvPr>
          <p:cNvCxnSpPr/>
          <p:nvPr userDrawn="1"/>
        </p:nvCxnSpPr>
        <p:spPr>
          <a:xfrm>
            <a:off x="5219801" y="4265992"/>
            <a:ext cx="6382512" cy="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C62B3A92-B6D3-4F7A-9999-76C15FB31AC0}"/>
              </a:ext>
            </a:extLst>
          </p:cNvPr>
          <p:cNvCxnSpPr/>
          <p:nvPr userDrawn="1"/>
        </p:nvCxnSpPr>
        <p:spPr>
          <a:xfrm flipV="1">
            <a:off x="7266562" y="4265992"/>
            <a:ext cx="0" cy="36576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17C60313-A121-4AB5-B737-C957E77F7543}"/>
              </a:ext>
            </a:extLst>
          </p:cNvPr>
          <p:cNvCxnSpPr/>
          <p:nvPr userDrawn="1"/>
        </p:nvCxnSpPr>
        <p:spPr>
          <a:xfrm flipV="1">
            <a:off x="10068126" y="4265992"/>
            <a:ext cx="0" cy="365760"/>
          </a:xfrm>
          <a:prstGeom prst="line">
            <a:avLst/>
          </a:prstGeom>
          <a:ln w="9525">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9220038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7E5B55-8A33-8246-87CE-11A82D147F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A9DA70-BB7E-EB4E-AC9F-2A799CA2DEE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37A1C11-7546-F943-9111-518FE58BCD93}"/>
              </a:ext>
            </a:extLst>
          </p:cNvPr>
          <p:cNvSpPr>
            <a:spLocks noGrp="1"/>
          </p:cNvSpPr>
          <p:nvPr>
            <p:ph type="dt" sz="half" idx="10"/>
          </p:nvPr>
        </p:nvSpPr>
        <p:spPr/>
        <p:txBody>
          <a:bodyPr/>
          <a:lstStyle/>
          <a:p>
            <a:fld id="{4255FC4F-D344-6D48-93AE-0AFA00C1C45E}" type="datetimeFigureOut">
              <a:rPr lang="en-US" smtClean="0"/>
              <a:t>9/24/2026</a:t>
            </a:fld>
            <a:endParaRPr lang="en-US"/>
          </a:p>
        </p:txBody>
      </p:sp>
      <p:sp>
        <p:nvSpPr>
          <p:cNvPr id="5" name="Footer Placeholder 4">
            <a:extLst>
              <a:ext uri="{FF2B5EF4-FFF2-40B4-BE49-F238E27FC236}">
                <a16:creationId xmlns:a16="http://schemas.microsoft.com/office/drawing/2014/main" id="{15CA141B-3D7D-E945-9855-5DEACA63E2E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D6708B0-8711-8744-B10B-40B398B94FA0}"/>
              </a:ext>
            </a:extLst>
          </p:cNvPr>
          <p:cNvSpPr>
            <a:spLocks noGrp="1"/>
          </p:cNvSpPr>
          <p:nvPr>
            <p:ph type="sldNum" sz="quarter" idx="12"/>
          </p:nvPr>
        </p:nvSpPr>
        <p:spPr/>
        <p:txBody>
          <a:bodyPr/>
          <a:lstStyle/>
          <a:p>
            <a:fld id="{9CEC808C-8CC6-A944-9D54-B9DA403CDB57}" type="slidenum">
              <a:rPr lang="en-US" smtClean="0"/>
              <a:t>‹#›</a:t>
            </a:fld>
            <a:endParaRPr lang="en-US"/>
          </a:p>
        </p:txBody>
      </p:sp>
    </p:spTree>
    <p:extLst>
      <p:ext uri="{BB962C8B-B14F-4D97-AF65-F5344CB8AC3E}">
        <p14:creationId xmlns:p14="http://schemas.microsoft.com/office/powerpoint/2010/main" val="248295525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chart slide">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8DB45ABF-3206-0E48-BFAA-1016F3243911}"/>
              </a:ext>
            </a:extLst>
          </p:cNvPr>
          <p:cNvSpPr>
            <a:spLocks noGrp="1"/>
          </p:cNvSpPr>
          <p:nvPr>
            <p:ph type="ctrTitle" hasCustomPrompt="1"/>
          </p:nvPr>
        </p:nvSpPr>
        <p:spPr>
          <a:xfrm>
            <a:off x="1612899" y="426720"/>
            <a:ext cx="8966202" cy="1249679"/>
          </a:xfrm>
          <a:prstGeom prst="rect">
            <a:avLst/>
          </a:prstGeom>
        </p:spPr>
        <p:txBody>
          <a:bodyPr anchor="t">
            <a:noAutofit/>
          </a:bodyPr>
          <a:lstStyle>
            <a:lvl1pPr marL="0" indent="0" algn="ctr" defTabSz="914400" rtl="0" eaLnBrk="1" latinLnBrk="0" hangingPunct="1">
              <a:lnSpc>
                <a:spcPct val="100000"/>
              </a:lnSpc>
              <a:spcBef>
                <a:spcPts val="1000"/>
              </a:spcBef>
              <a:buClr>
                <a:schemeClr val="accent4"/>
              </a:buClr>
              <a:buFont typeface="Arial" panose="020B0604020202020204" pitchFamily="34" charset="0"/>
              <a:buNone/>
              <a:defRPr lang="en-US" sz="3800" b="0" i="0" kern="1200" spc="0" dirty="0">
                <a:solidFill>
                  <a:schemeClr val="accent3"/>
                </a:solidFill>
                <a:latin typeface="Gotham Bold" pitchFamily="50" charset="0"/>
                <a:ea typeface="+mn-ea"/>
                <a:cs typeface="+mn-cs"/>
              </a:defRPr>
            </a:lvl1pPr>
          </a:lstStyle>
          <a:p>
            <a:r>
              <a:rPr lang="en-US" dirty="0"/>
              <a:t>Click Here</a:t>
            </a:r>
            <a:br>
              <a:rPr lang="en-US" dirty="0"/>
            </a:br>
            <a:r>
              <a:rPr lang="en-US" dirty="0"/>
              <a:t>To Edit Title</a:t>
            </a:r>
          </a:p>
        </p:txBody>
      </p:sp>
      <p:sp>
        <p:nvSpPr>
          <p:cNvPr id="12" name="Subtitle 2">
            <a:extLst>
              <a:ext uri="{FF2B5EF4-FFF2-40B4-BE49-F238E27FC236}">
                <a16:creationId xmlns:a16="http://schemas.microsoft.com/office/drawing/2014/main" id="{58F831EB-9B98-174A-8721-2086DAB557EB}"/>
              </a:ext>
            </a:extLst>
          </p:cNvPr>
          <p:cNvSpPr>
            <a:spLocks noGrp="1"/>
          </p:cNvSpPr>
          <p:nvPr>
            <p:ph type="subTitle" idx="1" hasCustomPrompt="1"/>
          </p:nvPr>
        </p:nvSpPr>
        <p:spPr>
          <a:xfrm>
            <a:off x="1612900" y="1848783"/>
            <a:ext cx="8966200" cy="401326"/>
          </a:xfrm>
        </p:spPr>
        <p:txBody>
          <a:bodyPr anchor="ctr">
            <a:noAutofit/>
          </a:bodyPr>
          <a:lstStyle>
            <a:lvl1pPr marL="0" indent="0" algn="ctr" defTabSz="914400" rtl="0" eaLnBrk="1" latinLnBrk="0" hangingPunct="1">
              <a:lnSpc>
                <a:spcPct val="150000"/>
              </a:lnSpc>
              <a:spcBef>
                <a:spcPts val="1000"/>
              </a:spcBef>
              <a:buClr>
                <a:schemeClr val="accent4"/>
              </a:buClr>
              <a:buFont typeface="Arial" panose="020B0604020202020204" pitchFamily="34" charset="0"/>
              <a:buNone/>
              <a:defRPr lang="en-US" sz="1800" b="0" i="0" kern="1200" dirty="0">
                <a:solidFill>
                  <a:srgbClr val="007CAB"/>
                </a:solidFill>
                <a:latin typeface="+mj-lt"/>
                <a:ea typeface="+mn-ea"/>
                <a:cs typeface="+mn-cs"/>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subtitle.</a:t>
            </a:r>
          </a:p>
        </p:txBody>
      </p:sp>
      <p:sp>
        <p:nvSpPr>
          <p:cNvPr id="13" name="Chart Placeholder 9">
            <a:extLst>
              <a:ext uri="{FF2B5EF4-FFF2-40B4-BE49-F238E27FC236}">
                <a16:creationId xmlns:a16="http://schemas.microsoft.com/office/drawing/2014/main" id="{285D9503-4733-2B4E-BE9D-6307184AEDA8}"/>
              </a:ext>
            </a:extLst>
          </p:cNvPr>
          <p:cNvSpPr>
            <a:spLocks noGrp="1"/>
          </p:cNvSpPr>
          <p:nvPr>
            <p:ph type="chart" sz="quarter" idx="10"/>
          </p:nvPr>
        </p:nvSpPr>
        <p:spPr>
          <a:xfrm>
            <a:off x="3387272" y="2833209"/>
            <a:ext cx="5417457" cy="2575226"/>
          </a:xfrm>
        </p:spPr>
        <p:txBody>
          <a:bodyPr anchor="ctr">
            <a:noAutofit/>
          </a:bodyPr>
          <a:lstStyle>
            <a:lvl1pPr marL="0" indent="0" algn="ctr">
              <a:buNone/>
              <a:defRPr sz="2200"/>
            </a:lvl1pPr>
          </a:lstStyle>
          <a:p>
            <a:endParaRPr lang="en-US" dirty="0"/>
          </a:p>
        </p:txBody>
      </p:sp>
      <p:sp>
        <p:nvSpPr>
          <p:cNvPr id="14" name="Text Placeholder 4">
            <a:extLst>
              <a:ext uri="{FF2B5EF4-FFF2-40B4-BE49-F238E27FC236}">
                <a16:creationId xmlns:a16="http://schemas.microsoft.com/office/drawing/2014/main" id="{AC61D0B3-E959-E545-9A5B-554DD4599ED5}"/>
              </a:ext>
            </a:extLst>
          </p:cNvPr>
          <p:cNvSpPr>
            <a:spLocks noGrp="1"/>
          </p:cNvSpPr>
          <p:nvPr>
            <p:ph type="body" sz="quarter" idx="17" hasCustomPrompt="1"/>
          </p:nvPr>
        </p:nvSpPr>
        <p:spPr>
          <a:xfrm>
            <a:off x="3387725" y="5505486"/>
            <a:ext cx="5416550" cy="418073"/>
          </a:xfrm>
        </p:spPr>
        <p:txBody>
          <a:bodyPr anchor="ctr"/>
          <a:lstStyle>
            <a:lvl1pPr marL="0" indent="0" algn="ctr">
              <a:buFont typeface="Arial" panose="020B0604020202020204" pitchFamily="34" charset="0"/>
              <a:buNone/>
              <a:defRPr sz="1800"/>
            </a:lvl1pPr>
          </a:lstStyle>
          <a:p>
            <a:pPr lvl="0"/>
            <a:r>
              <a:rPr lang="en-US" dirty="0"/>
              <a:t>Click here to edit the caption</a:t>
            </a:r>
          </a:p>
        </p:txBody>
      </p:sp>
    </p:spTree>
    <p:extLst>
      <p:ext uri="{BB962C8B-B14F-4D97-AF65-F5344CB8AC3E}">
        <p14:creationId xmlns:p14="http://schemas.microsoft.com/office/powerpoint/2010/main" val="1748285263"/>
      </p:ext>
    </p:extLst>
  </p:cSld>
  <p:clrMapOvr>
    <a:masterClrMapping/>
  </p:clrMapOvr>
  <p:transition spd="slow">
    <p:fade thruBlk="1"/>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1_chart slide">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F40511C-5D6F-4109-8B1A-DE11D50D157B}"/>
              </a:ext>
            </a:extLst>
          </p:cNvPr>
          <p:cNvSpPr>
            <a:spLocks noGrp="1"/>
          </p:cNvSpPr>
          <p:nvPr>
            <p:ph type="ctrTitle" hasCustomPrompt="1"/>
          </p:nvPr>
        </p:nvSpPr>
        <p:spPr>
          <a:xfrm>
            <a:off x="1612899" y="426720"/>
            <a:ext cx="8966202" cy="1249679"/>
          </a:xfrm>
          <a:prstGeom prst="rect">
            <a:avLst/>
          </a:prstGeom>
        </p:spPr>
        <p:txBody>
          <a:bodyPr anchor="t">
            <a:noAutofit/>
          </a:bodyPr>
          <a:lstStyle>
            <a:lvl1pPr marL="0" indent="0" algn="ctr" defTabSz="914400" rtl="0" eaLnBrk="1" latinLnBrk="0" hangingPunct="1">
              <a:lnSpc>
                <a:spcPct val="100000"/>
              </a:lnSpc>
              <a:spcBef>
                <a:spcPts val="1000"/>
              </a:spcBef>
              <a:buClr>
                <a:schemeClr val="accent4"/>
              </a:buClr>
              <a:buFont typeface="Arial" panose="020B0604020202020204" pitchFamily="34" charset="0"/>
              <a:buNone/>
              <a:defRPr lang="en-US" sz="3800" b="0" i="0" kern="1200" spc="0" dirty="0">
                <a:solidFill>
                  <a:schemeClr val="accent3"/>
                </a:solidFill>
                <a:latin typeface="Gotham Bold" pitchFamily="50" charset="0"/>
                <a:ea typeface="+mn-ea"/>
                <a:cs typeface="+mn-cs"/>
              </a:defRPr>
            </a:lvl1pPr>
          </a:lstStyle>
          <a:p>
            <a:r>
              <a:rPr lang="en-US" dirty="0"/>
              <a:t>Click Here</a:t>
            </a:r>
            <a:br>
              <a:rPr lang="en-US" dirty="0"/>
            </a:br>
            <a:r>
              <a:rPr lang="en-US" dirty="0"/>
              <a:t>To Edit Title</a:t>
            </a:r>
          </a:p>
        </p:txBody>
      </p:sp>
      <p:sp>
        <p:nvSpPr>
          <p:cNvPr id="9" name="Subtitle 2">
            <a:extLst>
              <a:ext uri="{FF2B5EF4-FFF2-40B4-BE49-F238E27FC236}">
                <a16:creationId xmlns:a16="http://schemas.microsoft.com/office/drawing/2014/main" id="{57367755-702B-41BC-9C29-226C82F5774B}"/>
              </a:ext>
            </a:extLst>
          </p:cNvPr>
          <p:cNvSpPr>
            <a:spLocks noGrp="1"/>
          </p:cNvSpPr>
          <p:nvPr>
            <p:ph type="subTitle" idx="1" hasCustomPrompt="1"/>
          </p:nvPr>
        </p:nvSpPr>
        <p:spPr>
          <a:xfrm>
            <a:off x="1612900" y="1848783"/>
            <a:ext cx="8966200" cy="401326"/>
          </a:xfrm>
        </p:spPr>
        <p:txBody>
          <a:bodyPr anchor="ctr">
            <a:noAutofit/>
          </a:bodyPr>
          <a:lstStyle>
            <a:lvl1pPr marL="0" indent="0" algn="ctr" defTabSz="914400" rtl="0" eaLnBrk="1" latinLnBrk="0" hangingPunct="1">
              <a:lnSpc>
                <a:spcPct val="150000"/>
              </a:lnSpc>
              <a:spcBef>
                <a:spcPts val="1000"/>
              </a:spcBef>
              <a:buClr>
                <a:schemeClr val="accent4"/>
              </a:buClr>
              <a:buFont typeface="Arial" panose="020B0604020202020204" pitchFamily="34" charset="0"/>
              <a:buNone/>
              <a:defRPr lang="en-US" sz="1800" b="1" i="0" kern="1200" dirty="0">
                <a:solidFill>
                  <a:srgbClr val="007CAB"/>
                </a:solidFill>
                <a:latin typeface="Gotham Bold" pitchFamily="2" charset="0"/>
                <a:ea typeface="+mn-ea"/>
                <a:cs typeface="+mn-cs"/>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subtitle.</a:t>
            </a:r>
          </a:p>
        </p:txBody>
      </p:sp>
      <p:sp>
        <p:nvSpPr>
          <p:cNvPr id="12" name="Text Placeholder 8">
            <a:extLst>
              <a:ext uri="{FF2B5EF4-FFF2-40B4-BE49-F238E27FC236}">
                <a16:creationId xmlns:a16="http://schemas.microsoft.com/office/drawing/2014/main" id="{1529761F-71DC-1542-B38C-E950BDDAC27A}"/>
              </a:ext>
            </a:extLst>
          </p:cNvPr>
          <p:cNvSpPr>
            <a:spLocks noGrp="1"/>
          </p:cNvSpPr>
          <p:nvPr>
            <p:ph type="body" sz="quarter" idx="11"/>
          </p:nvPr>
        </p:nvSpPr>
        <p:spPr>
          <a:xfrm>
            <a:off x="1612900" y="2425839"/>
            <a:ext cx="8966200" cy="3198485"/>
          </a:xfrm>
        </p:spPr>
        <p:txBody>
          <a:bodyPr numCol="2" spcCol="914400">
            <a:noAutofit/>
          </a:bodyPr>
          <a:lstStyle>
            <a:lvl1pPr marL="228600" indent="-228600">
              <a:buClr>
                <a:srgbClr val="88C52C"/>
              </a:buClr>
              <a:buFont typeface="Arial" panose="020B0604020202020204" pitchFamily="34" charset="0"/>
              <a:buChar char="•"/>
              <a:defRPr sz="1600">
                <a:solidFill>
                  <a:schemeClr val="tx1">
                    <a:lumMod val="75000"/>
                    <a:lumOff val="25000"/>
                  </a:schemeClr>
                </a:solidFill>
              </a:defRPr>
            </a:lvl1pPr>
            <a:lvl2pPr marL="685800" indent="-228600">
              <a:buClr>
                <a:srgbClr val="88C52C"/>
              </a:buClr>
              <a:buFont typeface="Arial" panose="020B0604020202020204" pitchFamily="34" charset="0"/>
              <a:buChar char="•"/>
              <a:defRPr sz="1600">
                <a:solidFill>
                  <a:schemeClr val="tx1">
                    <a:lumMod val="75000"/>
                    <a:lumOff val="25000"/>
                  </a:schemeClr>
                </a:solidFill>
              </a:defRPr>
            </a:lvl2pPr>
            <a:lvl3pPr marL="1143000" indent="-228600">
              <a:buClr>
                <a:srgbClr val="88C52C"/>
              </a:buClr>
              <a:buFont typeface="Arial" panose="020B0604020202020204" pitchFamily="34" charset="0"/>
              <a:buChar char="•"/>
              <a:defRPr sz="1600">
                <a:solidFill>
                  <a:schemeClr val="tx1">
                    <a:lumMod val="75000"/>
                    <a:lumOff val="25000"/>
                  </a:schemeClr>
                </a:solidFill>
              </a:defRPr>
            </a:lvl3pPr>
            <a:lvl4pPr marL="1600200" indent="-228600">
              <a:buClr>
                <a:srgbClr val="88C52C"/>
              </a:buClr>
              <a:buFont typeface="Arial" panose="020B0604020202020204" pitchFamily="34" charset="0"/>
              <a:buChar char="•"/>
              <a:defRPr sz="1600">
                <a:solidFill>
                  <a:schemeClr val="tx1">
                    <a:lumMod val="75000"/>
                    <a:lumOff val="25000"/>
                  </a:schemeClr>
                </a:solidFill>
              </a:defRPr>
            </a:lvl4pPr>
            <a:lvl5pPr marL="2057400" indent="-228600">
              <a:buClr>
                <a:srgbClr val="88C52C"/>
              </a:buClr>
              <a:buFont typeface="Arial" panose="020B0604020202020204" pitchFamily="34" charset="0"/>
              <a:buChar char="•"/>
              <a:defRPr sz="1600">
                <a:solidFill>
                  <a:schemeClr val="tx1">
                    <a:lumMod val="75000"/>
                    <a:lumOff val="25000"/>
                  </a:schemeClr>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Rectangle 12">
            <a:extLst>
              <a:ext uri="{FF2B5EF4-FFF2-40B4-BE49-F238E27FC236}">
                <a16:creationId xmlns:a16="http://schemas.microsoft.com/office/drawing/2014/main" id="{1EF4E4DE-DD57-D84D-8555-5507A72B3662}"/>
              </a:ext>
            </a:extLst>
          </p:cNvPr>
          <p:cNvSpPr/>
          <p:nvPr userDrawn="1"/>
        </p:nvSpPr>
        <p:spPr>
          <a:xfrm>
            <a:off x="11913326" y="-1"/>
            <a:ext cx="278674" cy="6505503"/>
          </a:xfrm>
          <a:prstGeom prst="rect">
            <a:avLst/>
          </a:prstGeom>
          <a:solidFill>
            <a:srgbClr val="007CA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dirty="0"/>
          </a:p>
        </p:txBody>
      </p:sp>
    </p:spTree>
    <p:extLst>
      <p:ext uri="{BB962C8B-B14F-4D97-AF65-F5344CB8AC3E}">
        <p14:creationId xmlns:p14="http://schemas.microsoft.com/office/powerpoint/2010/main" val="1548759401"/>
      </p:ext>
    </p:extLst>
  </p:cSld>
  <p:clrMapOvr>
    <a:masterClrMapping/>
  </p:clrMapOvr>
  <p:transition spd="slow">
    <p:fade thruBlk="1"/>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p:cSld name="13_Title and Content">
    <p:spTree>
      <p:nvGrpSpPr>
        <p:cNvPr id="1" name=""/>
        <p:cNvGrpSpPr/>
        <p:nvPr/>
      </p:nvGrpSpPr>
      <p:grpSpPr>
        <a:xfrm>
          <a:off x="0" y="0"/>
          <a:ext cx="0" cy="0"/>
          <a:chOff x="0" y="0"/>
          <a:chExt cx="0" cy="0"/>
        </a:xfrm>
      </p:grpSpPr>
      <p:sp>
        <p:nvSpPr>
          <p:cNvPr id="3" name="Content Placeholder 2"/>
          <p:cNvSpPr>
            <a:spLocks noGrp="1"/>
          </p:cNvSpPr>
          <p:nvPr>
            <p:ph idx="1" hasCustomPrompt="1"/>
          </p:nvPr>
        </p:nvSpPr>
        <p:spPr>
          <a:xfrm>
            <a:off x="423325" y="1338565"/>
            <a:ext cx="11338200" cy="4873749"/>
          </a:xfrm>
          <a:prstGeom prst="rect">
            <a:avLst/>
          </a:prstGeom>
        </p:spPr>
        <p:txBody>
          <a:bodyPr>
            <a:noAutofit/>
          </a:bodyPr>
          <a:lstStyle>
            <a:lvl1pPr marL="342891" indent="-342891">
              <a:buFont typeface="Arial"/>
              <a:buChar char="•"/>
              <a:defRPr kumimoji="0" lang="en-US" sz="2800" b="0" i="0" u="none" strike="noStrike" kern="1200" cap="none" spc="0" normalizeH="0" baseline="0" noProof="0" dirty="0" smtClean="0">
                <a:ln>
                  <a:noFill/>
                </a:ln>
                <a:solidFill>
                  <a:srgbClr val="7F7F7F"/>
                </a:solidFill>
                <a:effectLst/>
                <a:uLnTx/>
                <a:uFillTx/>
                <a:latin typeface="Open Sans"/>
                <a:ea typeface="+mn-ea"/>
                <a:cs typeface="Open Sans"/>
              </a:defRPr>
            </a:lvl1pPr>
            <a:lvl2pPr>
              <a:defRPr kumimoji="0" lang="en-US" sz="2400" b="0" i="1" u="none" strike="noStrike" kern="1200" cap="none" spc="0" normalizeH="0" baseline="0" noProof="0" dirty="0" smtClean="0">
                <a:ln>
                  <a:noFill/>
                </a:ln>
                <a:solidFill>
                  <a:schemeClr val="accent3">
                    <a:lumMod val="75000"/>
                  </a:schemeClr>
                </a:solidFill>
                <a:effectLst/>
                <a:uLnTx/>
                <a:uFillTx/>
                <a:latin typeface="Open Sans"/>
                <a:ea typeface="+mn-ea"/>
                <a:cs typeface="Open Sans"/>
              </a:defRPr>
            </a:lvl2pPr>
            <a:lvl3pPr>
              <a:defRPr kumimoji="0" lang="en-US" sz="2000" b="0" i="0" u="none" strike="noStrike" kern="1200" cap="none" spc="0" normalizeH="0" baseline="0" noProof="0" dirty="0" smtClean="0">
                <a:ln>
                  <a:noFill/>
                </a:ln>
                <a:solidFill>
                  <a:schemeClr val="accent3"/>
                </a:solidFill>
                <a:effectLst/>
                <a:uLnTx/>
                <a:uFillTx/>
                <a:latin typeface="Open Sans"/>
                <a:ea typeface="+mn-ea"/>
                <a:cs typeface="Open Sans"/>
              </a:defRPr>
            </a:lvl3pPr>
            <a:lvl4pPr>
              <a:defRPr sz="1800" i="1">
                <a:solidFill>
                  <a:schemeClr val="accent2"/>
                </a:solidFill>
                <a:latin typeface="Open Sans"/>
                <a:cs typeface="Open Sans"/>
              </a:defRPr>
            </a:lvl4pPr>
            <a:lvl5pPr>
              <a:defRPr sz="1800">
                <a:solidFill>
                  <a:schemeClr val="tx2"/>
                </a:solidFill>
                <a:latin typeface="Open Sans"/>
                <a:cs typeface="Open Sans"/>
              </a:defRPr>
            </a:lvl5pPr>
            <a:lvl6pPr>
              <a:defRPr sz="1600" i="1" baseline="0">
                <a:solidFill>
                  <a:schemeClr val="tx1"/>
                </a:solidFill>
                <a:latin typeface="Open Sans"/>
                <a:cs typeface="Open Sans"/>
              </a:defRPr>
            </a:lvl6pPr>
            <a:lvl7pPr>
              <a:defRPr sz="1600" baseline="0">
                <a:solidFill>
                  <a:schemeClr val="accent3">
                    <a:lumMod val="50000"/>
                  </a:schemeClr>
                </a:solidFill>
                <a:latin typeface="Open Sans"/>
                <a:cs typeface="Open Sans"/>
              </a:defRPr>
            </a:lvl7pPr>
          </a:lstStyle>
          <a:p>
            <a:pPr lvl="0"/>
            <a:r>
              <a:rPr lang="en-US" dirty="0"/>
              <a:t>Click to edit text</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 level</a:t>
            </a:r>
          </a:p>
          <a:p>
            <a:pPr lvl="6"/>
            <a:r>
              <a:rPr lang="en-US" dirty="0"/>
              <a:t>Seventh level</a:t>
            </a:r>
          </a:p>
        </p:txBody>
      </p:sp>
      <p:sp>
        <p:nvSpPr>
          <p:cNvPr id="2" name="Title 1"/>
          <p:cNvSpPr>
            <a:spLocks noGrp="1"/>
          </p:cNvSpPr>
          <p:nvPr>
            <p:ph type="title"/>
          </p:nvPr>
        </p:nvSpPr>
        <p:spPr>
          <a:xfrm>
            <a:off x="423335" y="117475"/>
            <a:ext cx="10308167" cy="971551"/>
          </a:xfrm>
          <a:prstGeom prst="rect">
            <a:avLst/>
          </a:prstGeom>
        </p:spPr>
        <p:txBody>
          <a:bodyPr tIns="137160" bIns="137160" anchor="ctr">
            <a:normAutofit/>
          </a:bodyPr>
          <a:lstStyle>
            <a:lvl1pPr>
              <a:defRPr baseline="0">
                <a:latin typeface="PT Serif"/>
                <a:cs typeface="PT Serif"/>
              </a:defRPr>
            </a:lvl1pPr>
          </a:lstStyle>
          <a:p>
            <a:r>
              <a:rPr lang="en-US" dirty="0"/>
              <a:t>Click to edit Master title style</a:t>
            </a:r>
          </a:p>
        </p:txBody>
      </p:sp>
    </p:spTree>
    <p:extLst>
      <p:ext uri="{BB962C8B-B14F-4D97-AF65-F5344CB8AC3E}">
        <p14:creationId xmlns:p14="http://schemas.microsoft.com/office/powerpoint/2010/main" val="24097075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3070C5-7A3A-BB4D-8455-700845640FEC}"/>
              </a:ext>
            </a:extLst>
          </p:cNvPr>
          <p:cNvSpPr>
            <a:spLocks noGrp="1"/>
          </p:cNvSpPr>
          <p:nvPr>
            <p:ph type="dt" sz="half" idx="10"/>
          </p:nvPr>
        </p:nvSpPr>
        <p:spPr/>
        <p:txBody>
          <a:bodyPr/>
          <a:lstStyle/>
          <a:p>
            <a:fld id="{4255FC4F-D344-6D48-93AE-0AFA00C1C45E}" type="datetimeFigureOut">
              <a:rPr lang="en-US" smtClean="0"/>
              <a:t>9/24/2026</a:t>
            </a:fld>
            <a:endParaRPr lang="en-US"/>
          </a:p>
        </p:txBody>
      </p:sp>
      <p:sp>
        <p:nvSpPr>
          <p:cNvPr id="3" name="Footer Placeholder 2">
            <a:extLst>
              <a:ext uri="{FF2B5EF4-FFF2-40B4-BE49-F238E27FC236}">
                <a16:creationId xmlns:a16="http://schemas.microsoft.com/office/drawing/2014/main" id="{C555873B-4F4E-BA4B-ABA9-00DCB9D24CF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5635001A-7F22-2848-BF31-CF46DE008038}"/>
              </a:ext>
            </a:extLst>
          </p:cNvPr>
          <p:cNvSpPr>
            <a:spLocks noGrp="1"/>
          </p:cNvSpPr>
          <p:nvPr>
            <p:ph type="sldNum" sz="quarter" idx="12"/>
          </p:nvPr>
        </p:nvSpPr>
        <p:spPr/>
        <p:txBody>
          <a:bodyPr/>
          <a:lstStyle/>
          <a:p>
            <a:fld id="{9CEC808C-8CC6-A944-9D54-B9DA403CDB57}" type="slidenum">
              <a:rPr lang="en-US" smtClean="0"/>
              <a:t>‹#›</a:t>
            </a:fld>
            <a:endParaRPr lang="en-US"/>
          </a:p>
        </p:txBody>
      </p:sp>
    </p:spTree>
    <p:extLst>
      <p:ext uri="{BB962C8B-B14F-4D97-AF65-F5344CB8AC3E}">
        <p14:creationId xmlns:p14="http://schemas.microsoft.com/office/powerpoint/2010/main" val="232004827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preserve="1" userDrawn="1">
  <p:cSld name="1_2/3 Content Dark">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B3B72DD6-BF35-4E48-A858-9840A8C7D4AB}"/>
              </a:ext>
            </a:extLst>
          </p:cNvPr>
          <p:cNvSpPr/>
          <p:nvPr/>
        </p:nvSpPr>
        <p:spPr>
          <a:xfrm>
            <a:off x="0" y="0"/>
            <a:ext cx="42062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906664C2-91DE-45ED-8977-F0699DE3D61F}"/>
              </a:ext>
            </a:extLst>
          </p:cNvPr>
          <p:cNvSpPr/>
          <p:nvPr userDrawn="1"/>
        </p:nvSpPr>
        <p:spPr>
          <a:xfrm>
            <a:off x="0" y="0"/>
            <a:ext cx="42062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247599C2-7DF1-4108-9265-628F65587443}"/>
              </a:ext>
            </a:extLst>
          </p:cNvPr>
          <p:cNvSpPr/>
          <p:nvPr/>
        </p:nvSpPr>
        <p:spPr>
          <a:xfrm>
            <a:off x="0" y="0"/>
            <a:ext cx="4206235"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descr="Icon&#10;&#10;Description automatically generated">
            <a:extLst>
              <a:ext uri="{FF2B5EF4-FFF2-40B4-BE49-F238E27FC236}">
                <a16:creationId xmlns:a16="http://schemas.microsoft.com/office/drawing/2014/main" id="{033AFB2A-EEC5-456C-9128-67CE94366131}"/>
              </a:ext>
            </a:extLst>
          </p:cNvPr>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11664885" y="6298124"/>
            <a:ext cx="274702" cy="274702"/>
          </a:xfrm>
          <a:prstGeom prst="rect">
            <a:avLst/>
          </a:prstGeom>
        </p:spPr>
      </p:pic>
      <p:cxnSp>
        <p:nvCxnSpPr>
          <p:cNvPr id="20" name="Straight Connector 19">
            <a:extLst>
              <a:ext uri="{FF2B5EF4-FFF2-40B4-BE49-F238E27FC236}">
                <a16:creationId xmlns:a16="http://schemas.microsoft.com/office/drawing/2014/main" id="{E141EBF0-4C5C-442C-9BD7-5A26748A412F}"/>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pic>
        <p:nvPicPr>
          <p:cNvPr id="21" name="Picture 20" descr="Icon&#10;&#10;Description automatically generated">
            <a:extLst>
              <a:ext uri="{FF2B5EF4-FFF2-40B4-BE49-F238E27FC236}">
                <a16:creationId xmlns:a16="http://schemas.microsoft.com/office/drawing/2014/main" id="{02F2DD7A-750C-4E57-B612-01C36B2E089C}"/>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1534775" y="6157666"/>
            <a:ext cx="554732" cy="547481"/>
          </a:xfrm>
          <a:prstGeom prst="rect">
            <a:avLst/>
          </a:prstGeom>
        </p:spPr>
      </p:pic>
      <p:cxnSp>
        <p:nvCxnSpPr>
          <p:cNvPr id="23" name="Straight Connector 22">
            <a:extLst>
              <a:ext uri="{FF2B5EF4-FFF2-40B4-BE49-F238E27FC236}">
                <a16:creationId xmlns:a16="http://schemas.microsoft.com/office/drawing/2014/main" id="{58815598-BFCA-41B2-8AA5-89E233272D53}"/>
              </a:ext>
            </a:extLst>
          </p:cNvPr>
          <p:cNvCxnSpPr/>
          <p:nvPr/>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11" name="Content Placeholder 5">
            <a:extLst>
              <a:ext uri="{FF2B5EF4-FFF2-40B4-BE49-F238E27FC236}">
                <a16:creationId xmlns:a16="http://schemas.microsoft.com/office/drawing/2014/main" id="{E9207463-070D-4073-869D-EF018B5EC7DF}"/>
              </a:ext>
            </a:extLst>
          </p:cNvPr>
          <p:cNvSpPr>
            <a:spLocks noGrp="1"/>
          </p:cNvSpPr>
          <p:nvPr>
            <p:ph idx="1"/>
          </p:nvPr>
        </p:nvSpPr>
        <p:spPr>
          <a:xfrm>
            <a:off x="4643208" y="323849"/>
            <a:ext cx="7137085" cy="5701496"/>
          </a:xfrm>
        </p:spPr>
        <p:txBody>
          <a:bodyPr/>
          <a:lstStyle>
            <a:lvl1pPr marL="0" indent="0">
              <a:buNone/>
              <a:defRPr/>
            </a:lvl1pPr>
          </a:lstStyle>
          <a:p>
            <a:pPr lvl="0"/>
            <a:r>
              <a:rPr lang="en-US" dirty="0"/>
              <a:t>Click to edit Master text styles</a:t>
            </a:r>
          </a:p>
          <a:p>
            <a:pPr lvl="1"/>
            <a:r>
              <a:rPr lang="en-US" dirty="0"/>
              <a:t>Second level</a:t>
            </a:r>
          </a:p>
          <a:p>
            <a:pPr lvl="2"/>
            <a:r>
              <a:rPr lang="en-US" dirty="0"/>
              <a:t>Third level</a:t>
            </a:r>
          </a:p>
        </p:txBody>
      </p:sp>
      <p:cxnSp>
        <p:nvCxnSpPr>
          <p:cNvPr id="16" name="Straight Connector 15">
            <a:extLst>
              <a:ext uri="{FF2B5EF4-FFF2-40B4-BE49-F238E27FC236}">
                <a16:creationId xmlns:a16="http://schemas.microsoft.com/office/drawing/2014/main" id="{BC18592F-6BC7-4176-9226-F284B8582EDB}"/>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3C8EFC59-B0B4-4DF8-81CE-CB9EB8C3F148}"/>
              </a:ext>
            </a:extLst>
          </p:cNvPr>
          <p:cNvCxnSpPr/>
          <p:nvPr/>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16:creationId xmlns:a16="http://schemas.microsoft.com/office/drawing/2014/main" id="{1A8B4A81-40D9-4DE6-9FAD-70B467914C4D}"/>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4A3D8F97-B76F-489E-A9D6-4053F571DF15}"/>
              </a:ext>
            </a:extLst>
          </p:cNvPr>
          <p:cNvCxnSpPr/>
          <p:nvPr userDrawn="1"/>
        </p:nvCxnSpPr>
        <p:spPr>
          <a:xfrm flipV="1">
            <a:off x="57150" y="323850"/>
            <a:ext cx="0" cy="814349"/>
          </a:xfrm>
          <a:prstGeom prst="line">
            <a:avLst/>
          </a:prstGeom>
          <a:ln w="152400">
            <a:solidFill>
              <a:srgbClr val="74C3D5"/>
            </a:solidFill>
          </a:ln>
        </p:spPr>
        <p:style>
          <a:lnRef idx="1">
            <a:schemeClr val="accent1"/>
          </a:lnRef>
          <a:fillRef idx="0">
            <a:schemeClr val="accent1"/>
          </a:fillRef>
          <a:effectRef idx="0">
            <a:schemeClr val="accent1"/>
          </a:effectRef>
          <a:fontRef idx="minor">
            <a:schemeClr val="tx1"/>
          </a:fontRef>
        </p:style>
      </p:cxnSp>
      <p:sp>
        <p:nvSpPr>
          <p:cNvPr id="30" name="Text Placeholder 15">
            <a:extLst>
              <a:ext uri="{FF2B5EF4-FFF2-40B4-BE49-F238E27FC236}">
                <a16:creationId xmlns:a16="http://schemas.microsoft.com/office/drawing/2014/main" id="{BC2EAF37-00E0-43FE-AAE1-EB4E7B4D8ABD}"/>
              </a:ext>
            </a:extLst>
          </p:cNvPr>
          <p:cNvSpPr>
            <a:spLocks noGrp="1"/>
          </p:cNvSpPr>
          <p:nvPr>
            <p:ph type="body" sz="quarter" idx="14"/>
          </p:nvPr>
        </p:nvSpPr>
        <p:spPr>
          <a:xfrm>
            <a:off x="411163" y="2023353"/>
            <a:ext cx="3460750" cy="4001992"/>
          </a:xfrm>
        </p:spPr>
        <p:txBody>
          <a:bodyPr/>
          <a:lstStyle>
            <a:lvl1pPr>
              <a:defRPr>
                <a:solidFill>
                  <a:schemeClr val="bg1"/>
                </a:solidFill>
              </a:defRPr>
            </a:lvl1pPr>
            <a:lvl2pPr>
              <a:defRPr>
                <a:solidFill>
                  <a:schemeClr val="accent4"/>
                </a:solidFill>
              </a:defRPr>
            </a:lvl2pPr>
            <a:lvl3pPr>
              <a:defRPr>
                <a:solidFill>
                  <a:schemeClr val="accent2">
                    <a:lumMod val="60000"/>
                    <a:lumOff val="40000"/>
                  </a:schemeClr>
                </a:solidFill>
              </a:defRPr>
            </a:lvl3pPr>
          </a:lstStyle>
          <a:p>
            <a:pPr lvl="0"/>
            <a:r>
              <a:rPr lang="en-US" dirty="0"/>
              <a:t>Click to edit Master text styles</a:t>
            </a:r>
          </a:p>
          <a:p>
            <a:pPr lvl="1"/>
            <a:r>
              <a:rPr lang="en-US" dirty="0"/>
              <a:t>Second level</a:t>
            </a:r>
          </a:p>
          <a:p>
            <a:pPr lvl="2"/>
            <a:r>
              <a:rPr lang="en-US" dirty="0"/>
              <a:t>Third level</a:t>
            </a:r>
          </a:p>
        </p:txBody>
      </p:sp>
      <p:sp>
        <p:nvSpPr>
          <p:cNvPr id="32" name="Slide Number Placeholder 5">
            <a:extLst>
              <a:ext uri="{FF2B5EF4-FFF2-40B4-BE49-F238E27FC236}">
                <a16:creationId xmlns:a16="http://schemas.microsoft.com/office/drawing/2014/main" id="{D964C4E7-4636-4FED-B1D3-FDF153E61DBE}"/>
              </a:ext>
            </a:extLst>
          </p:cNvPr>
          <p:cNvSpPr>
            <a:spLocks noGrp="1"/>
          </p:cNvSpPr>
          <p:nvPr>
            <p:ph type="sldNum" sz="quarter" idx="12"/>
          </p:nvPr>
        </p:nvSpPr>
        <p:spPr>
          <a:xfrm>
            <a:off x="8718176" y="6228588"/>
            <a:ext cx="2743200" cy="365125"/>
          </a:xfrm>
          <a:prstGeom prst="rect">
            <a:avLst/>
          </a:prstGeom>
        </p:spPr>
        <p:txBody>
          <a:bodyPr/>
          <a:lstStyle>
            <a:lvl1pPr>
              <a:defRPr>
                <a:solidFill>
                  <a:schemeClr val="accent3">
                    <a:lumMod val="50000"/>
                  </a:schemeClr>
                </a:solidFill>
              </a:defRPr>
            </a:lvl1pPr>
          </a:lstStyle>
          <a:p>
            <a:fld id="{A3DA3D6A-6DDB-44AC-922F-0D6A3F925C34}" type="slidenum">
              <a:rPr lang="en-US" smtClean="0"/>
              <a:pPr/>
              <a:t>‹#›</a:t>
            </a:fld>
            <a:endParaRPr lang="en-US" dirty="0"/>
          </a:p>
        </p:txBody>
      </p:sp>
      <p:sp>
        <p:nvSpPr>
          <p:cNvPr id="2" name="Footer Placeholder 1">
            <a:extLst>
              <a:ext uri="{FF2B5EF4-FFF2-40B4-BE49-F238E27FC236}">
                <a16:creationId xmlns:a16="http://schemas.microsoft.com/office/drawing/2014/main" id="{C6C874FC-12AF-4EDB-AA1B-78AFFC0E0BDF}"/>
              </a:ext>
            </a:extLst>
          </p:cNvPr>
          <p:cNvSpPr>
            <a:spLocks noGrp="1"/>
          </p:cNvSpPr>
          <p:nvPr>
            <p:ph type="ftr" sz="quarter" idx="15"/>
          </p:nvPr>
        </p:nvSpPr>
        <p:spPr>
          <a:xfrm>
            <a:off x="4643208" y="6265252"/>
            <a:ext cx="6862992" cy="307574"/>
          </a:xfrm>
        </p:spPr>
        <p:txBody>
          <a:bodyPr/>
          <a:lstStyle>
            <a:lvl1pPr>
              <a:defRPr>
                <a:solidFill>
                  <a:schemeClr val="accent3">
                    <a:lumMod val="50000"/>
                  </a:schemeClr>
                </a:solidFill>
              </a:defRPr>
            </a:lvl1pPr>
          </a:lstStyle>
          <a:p>
            <a:endParaRPr lang="en-US" dirty="0"/>
          </a:p>
        </p:txBody>
      </p:sp>
      <p:sp>
        <p:nvSpPr>
          <p:cNvPr id="4" name="Text Placeholder 3">
            <a:extLst>
              <a:ext uri="{FF2B5EF4-FFF2-40B4-BE49-F238E27FC236}">
                <a16:creationId xmlns:a16="http://schemas.microsoft.com/office/drawing/2014/main" id="{8E484C4A-4EBD-4E4B-8504-FA89FB9D4EC3}"/>
              </a:ext>
            </a:extLst>
          </p:cNvPr>
          <p:cNvSpPr>
            <a:spLocks noGrp="1"/>
          </p:cNvSpPr>
          <p:nvPr>
            <p:ph type="body" sz="quarter" idx="16"/>
          </p:nvPr>
        </p:nvSpPr>
        <p:spPr>
          <a:xfrm>
            <a:off x="255588" y="332663"/>
            <a:ext cx="3616325" cy="814388"/>
          </a:xfrm>
        </p:spPr>
        <p:txBody>
          <a:bodyPr anchor="ctr" anchorCtr="0"/>
          <a:lstStyle>
            <a:lvl1pPr marL="0" indent="0">
              <a:buNone/>
              <a:defRPr sz="2800" b="1">
                <a:solidFill>
                  <a:schemeClr val="bg1"/>
                </a:solidFill>
                <a:latin typeface="PT Serif" panose="020A0603040505020204" pitchFamily="18" charset="0"/>
              </a:defRPr>
            </a:lvl1pPr>
          </a:lstStyle>
          <a:p>
            <a:pPr lvl="0"/>
            <a:r>
              <a:rPr lang="en-US" dirty="0"/>
              <a:t>Click to edit Master text styles</a:t>
            </a:r>
          </a:p>
        </p:txBody>
      </p:sp>
    </p:spTree>
    <p:extLst>
      <p:ext uri="{BB962C8B-B14F-4D97-AF65-F5344CB8AC3E}">
        <p14:creationId xmlns:p14="http://schemas.microsoft.com/office/powerpoint/2010/main" val="2557816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slideLayout" Target="../slideLayouts/slideLayout33.xml"/><Relationship Id="rId3" Type="http://schemas.openxmlformats.org/officeDocument/2006/relationships/slideLayout" Target="../slideLayouts/slideLayout18.xml"/><Relationship Id="rId21" Type="http://schemas.openxmlformats.org/officeDocument/2006/relationships/theme" Target="../theme/theme2.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20" Type="http://schemas.openxmlformats.org/officeDocument/2006/relationships/slideLayout" Target="../slideLayouts/slideLayout35.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23" Type="http://schemas.openxmlformats.org/officeDocument/2006/relationships/image" Target="../media/image2.png"/><Relationship Id="rId10" Type="http://schemas.openxmlformats.org/officeDocument/2006/relationships/slideLayout" Target="../slideLayouts/slideLayout25.xml"/><Relationship Id="rId19" Type="http://schemas.openxmlformats.org/officeDocument/2006/relationships/slideLayout" Target="../slideLayouts/slideLayout34.xml"/><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428FAAC-831D-48F9-BCC3-F9F7EBF492AD}"/>
              </a:ext>
            </a:extLst>
          </p:cNvPr>
          <p:cNvSpPr/>
          <p:nvPr userDrawn="1"/>
        </p:nvSpPr>
        <p:spPr>
          <a:xfrm>
            <a:off x="0" y="1138199"/>
            <a:ext cx="12192000" cy="4814926"/>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838200" y="1825625"/>
            <a:ext cx="10515600" cy="3767307"/>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p:txBody>
      </p:sp>
      <p:sp>
        <p:nvSpPr>
          <p:cNvPr id="6" name="Slide Number Placeholder 5"/>
          <p:cNvSpPr>
            <a:spLocks noGrp="1"/>
          </p:cNvSpPr>
          <p:nvPr>
            <p:ph type="sldNum" sz="quarter" idx="4"/>
          </p:nvPr>
        </p:nvSpPr>
        <p:spPr>
          <a:xfrm>
            <a:off x="8726520" y="6228588"/>
            <a:ext cx="2743200" cy="365125"/>
          </a:xfrm>
          <a:prstGeom prst="rect">
            <a:avLst/>
          </a:prstGeom>
        </p:spPr>
        <p:txBody>
          <a:bodyPr vert="horz" lIns="91440" tIns="45720" rIns="91440" bIns="45720" rtlCol="0" anchor="ctr"/>
          <a:lstStyle>
            <a:lvl1pPr algn="r">
              <a:defRPr sz="1200">
                <a:solidFill>
                  <a:schemeClr val="accent3">
                    <a:lumMod val="50000"/>
                  </a:schemeClr>
                </a:solidFill>
                <a:latin typeface="Lato" panose="020F0502020204030203" pitchFamily="34" charset="0"/>
              </a:defRPr>
            </a:lvl1pPr>
          </a:lstStyle>
          <a:p>
            <a:fld id="{A3DA3D6A-6DDB-44AC-922F-0D6A3F925C34}" type="slidenum">
              <a:rPr lang="en-US" smtClean="0"/>
              <a:pPr/>
              <a:t>‹#›</a:t>
            </a:fld>
            <a:endParaRPr lang="en-US" dirty="0"/>
          </a:p>
        </p:txBody>
      </p:sp>
      <p:cxnSp>
        <p:nvCxnSpPr>
          <p:cNvPr id="7" name="Straight Connector 6">
            <a:extLst>
              <a:ext uri="{FF2B5EF4-FFF2-40B4-BE49-F238E27FC236}">
                <a16:creationId xmlns:a16="http://schemas.microsoft.com/office/drawing/2014/main" id="{C7F2594E-86EB-44EC-B48E-51B7CE719B85}"/>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pic>
        <p:nvPicPr>
          <p:cNvPr id="8" name="Picture 7" descr="Icon&#10;&#10;Description automatically generated">
            <a:extLst>
              <a:ext uri="{FF2B5EF4-FFF2-40B4-BE49-F238E27FC236}">
                <a16:creationId xmlns:a16="http://schemas.microsoft.com/office/drawing/2014/main" id="{36413D82-8688-44CF-A52A-4F9B26B2CB90}"/>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11664885" y="6298124"/>
            <a:ext cx="274702" cy="274702"/>
          </a:xfrm>
          <a:prstGeom prst="rect">
            <a:avLst/>
          </a:prstGeom>
        </p:spPr>
      </p:pic>
      <p:cxnSp>
        <p:nvCxnSpPr>
          <p:cNvPr id="9" name="Straight Connector 8">
            <a:extLst>
              <a:ext uri="{FF2B5EF4-FFF2-40B4-BE49-F238E27FC236}">
                <a16:creationId xmlns:a16="http://schemas.microsoft.com/office/drawing/2014/main" id="{55417274-54A4-4978-B752-BEDDEF018124}"/>
              </a:ext>
            </a:extLst>
          </p:cNvPr>
          <p:cNvCxnSpPr/>
          <p:nvPr/>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Picture 9" descr="Icon&#10;&#10;Description automatically generated">
            <a:extLst>
              <a:ext uri="{FF2B5EF4-FFF2-40B4-BE49-F238E27FC236}">
                <a16:creationId xmlns:a16="http://schemas.microsoft.com/office/drawing/2014/main" id="{F46E7A34-11F1-416B-90B2-A27B5E7951C5}"/>
              </a:ext>
            </a:extLst>
          </p:cNvPr>
          <p:cNvPicPr>
            <a:picLocks noChangeAspect="1"/>
          </p:cNvPicPr>
          <p:nvPr userDrawn="1"/>
        </p:nvPicPr>
        <p:blipFill>
          <a:blip r:embed="rId18" cstate="screen">
            <a:extLst>
              <a:ext uri="{28A0092B-C50C-407E-A947-70E740481C1C}">
                <a14:useLocalDpi xmlns:a14="http://schemas.microsoft.com/office/drawing/2010/main"/>
              </a:ext>
            </a:extLst>
          </a:blip>
          <a:stretch>
            <a:fillRect/>
          </a:stretch>
        </p:blipFill>
        <p:spPr>
          <a:xfrm>
            <a:off x="11534775" y="6157666"/>
            <a:ext cx="554732" cy="547481"/>
          </a:xfrm>
          <a:prstGeom prst="rect">
            <a:avLst/>
          </a:prstGeom>
        </p:spPr>
      </p:pic>
      <p:sp>
        <p:nvSpPr>
          <p:cNvPr id="2" name="Title Placeholder 1">
            <a:extLst>
              <a:ext uri="{FF2B5EF4-FFF2-40B4-BE49-F238E27FC236}">
                <a16:creationId xmlns:a16="http://schemas.microsoft.com/office/drawing/2014/main" id="{902CCBE2-E3BC-46A0-A935-6C9B3B13CBC0}"/>
              </a:ext>
            </a:extLst>
          </p:cNvPr>
          <p:cNvSpPr>
            <a:spLocks noGrp="1"/>
          </p:cNvSpPr>
          <p:nvPr>
            <p:ph type="title"/>
          </p:nvPr>
        </p:nvSpPr>
        <p:spPr>
          <a:xfrm>
            <a:off x="234356" y="317726"/>
            <a:ext cx="10515600" cy="696065"/>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ED2EB849-0637-418E-B50D-29E0BDAB9BE6}"/>
              </a:ext>
            </a:extLst>
          </p:cNvPr>
          <p:cNvSpPr>
            <a:spLocks noGrp="1"/>
          </p:cNvSpPr>
          <p:nvPr>
            <p:ph type="ftr" sz="quarter" idx="3"/>
          </p:nvPr>
        </p:nvSpPr>
        <p:spPr>
          <a:xfrm>
            <a:off x="838200" y="5645551"/>
            <a:ext cx="10515600" cy="307574"/>
          </a:xfrm>
          <a:prstGeom prst="rect">
            <a:avLst/>
          </a:prstGeom>
        </p:spPr>
        <p:txBody>
          <a:bodyPr vert="horz" lIns="91440" tIns="45720" rIns="91440" bIns="45720" rtlCol="0" anchor="t" anchorCtr="0"/>
          <a:lstStyle>
            <a:lvl1pPr algn="ctr">
              <a:defRPr sz="1200">
                <a:solidFill>
                  <a:schemeClr val="accent3">
                    <a:lumMod val="50000"/>
                  </a:schemeClr>
                </a:solidFill>
                <a:latin typeface="Lato" panose="020F0502020204030203" pitchFamily="34" charset="0"/>
              </a:defRPr>
            </a:lvl1pPr>
          </a:lstStyle>
          <a:p>
            <a:endParaRPr lang="en-US" dirty="0"/>
          </a:p>
        </p:txBody>
      </p:sp>
      <p:cxnSp>
        <p:nvCxnSpPr>
          <p:cNvPr id="13" name="Straight Connector 12">
            <a:extLst>
              <a:ext uri="{FF2B5EF4-FFF2-40B4-BE49-F238E27FC236}">
                <a16:creationId xmlns:a16="http://schemas.microsoft.com/office/drawing/2014/main" id="{0A6F8F8D-1081-4EE1-9955-F520F7DD2ACA}"/>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17FDC74-FF28-45A0-81D7-F3D74CFFC429}"/>
              </a:ext>
            </a:extLst>
          </p:cNvPr>
          <p:cNvCxnSpPr/>
          <p:nvPr/>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A13B3B0-5F45-4923-B7A4-D4F18946046B}"/>
              </a:ext>
            </a:extLst>
          </p:cNvPr>
          <p:cNvCxnSpPr/>
          <p:nvPr userDrawn="1"/>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6171B72-D39B-4CE7-8305-6998146900FA}"/>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4783155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Lst>
  <p:hf hdr="0" dt="0"/>
  <p:txStyles>
    <p:titleStyle>
      <a:lvl1pPr algn="l" defTabSz="914400" rtl="0" eaLnBrk="1" latinLnBrk="0" hangingPunct="1">
        <a:lnSpc>
          <a:spcPct val="90000"/>
        </a:lnSpc>
        <a:spcBef>
          <a:spcPct val="0"/>
        </a:spcBef>
        <a:buNone/>
        <a:defRPr sz="3000" b="1" kern="1200">
          <a:solidFill>
            <a:schemeClr val="tx1"/>
          </a:solidFill>
          <a:latin typeface="PT Serif" panose="020A0603040505020204" pitchFamily="18" charset="0"/>
          <a:ea typeface="+mj-ea"/>
          <a:cs typeface="+mj-cs"/>
        </a:defRPr>
      </a:lvl1pPr>
    </p:titleStyle>
    <p:bodyStyle>
      <a:lvl1pPr marL="284163" indent="-284163" algn="l" defTabSz="914400" rtl="0" eaLnBrk="1" latinLnBrk="0" hangingPunct="1">
        <a:lnSpc>
          <a:spcPts val="2800"/>
        </a:lnSpc>
        <a:spcBef>
          <a:spcPts val="1800"/>
        </a:spcBef>
        <a:buSzPct val="75000"/>
        <a:buFont typeface="Arial" panose="020B0604020202020204" pitchFamily="34" charset="0"/>
        <a:buChar char="•"/>
        <a:defRPr sz="2600" kern="1200">
          <a:solidFill>
            <a:schemeClr val="accent3">
              <a:lumMod val="50000"/>
            </a:schemeClr>
          </a:solidFill>
          <a:latin typeface="Lato" panose="020F0502020204030203" pitchFamily="34" charset="0"/>
          <a:ea typeface="+mn-ea"/>
          <a:cs typeface="+mn-cs"/>
        </a:defRPr>
      </a:lvl1pPr>
      <a:lvl2pPr marL="685800" indent="-228600" algn="l" defTabSz="914400" rtl="0" eaLnBrk="1" latinLnBrk="0" hangingPunct="1">
        <a:lnSpc>
          <a:spcPts val="2800"/>
        </a:lnSpc>
        <a:spcBef>
          <a:spcPts val="1800"/>
        </a:spcBef>
        <a:buSzPct val="75000"/>
        <a:buFont typeface="Arial" panose="020B0604020202020204" pitchFamily="34" charset="0"/>
        <a:buChar char="•"/>
        <a:defRPr sz="2200" i="1" kern="1200">
          <a:solidFill>
            <a:schemeClr val="tx2"/>
          </a:solidFill>
          <a:latin typeface="Lato" panose="020F0502020204030203"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4">
              <a:lumMod val="75000"/>
            </a:schemeClr>
          </a:solidFill>
          <a:latin typeface="Lato" panose="020F0502020204030203"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428FAAC-831D-48F9-BCC3-F9F7EBF492AD}"/>
              </a:ext>
            </a:extLst>
          </p:cNvPr>
          <p:cNvSpPr/>
          <p:nvPr userDrawn="1"/>
        </p:nvSpPr>
        <p:spPr>
          <a:xfrm>
            <a:off x="0" y="1138199"/>
            <a:ext cx="12192000" cy="4814926"/>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838200" y="1825625"/>
            <a:ext cx="10515600" cy="3767307"/>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p:txBody>
      </p:sp>
      <p:sp>
        <p:nvSpPr>
          <p:cNvPr id="6" name="Slide Number Placeholder 5"/>
          <p:cNvSpPr>
            <a:spLocks noGrp="1"/>
          </p:cNvSpPr>
          <p:nvPr>
            <p:ph type="sldNum" sz="quarter" idx="4"/>
          </p:nvPr>
        </p:nvSpPr>
        <p:spPr>
          <a:xfrm>
            <a:off x="8726520" y="6228588"/>
            <a:ext cx="2743200" cy="365125"/>
          </a:xfrm>
          <a:prstGeom prst="rect">
            <a:avLst/>
          </a:prstGeom>
        </p:spPr>
        <p:txBody>
          <a:bodyPr vert="horz" lIns="91440" tIns="45720" rIns="91440" bIns="45720" rtlCol="0" anchor="ctr"/>
          <a:lstStyle>
            <a:lvl1pPr algn="r">
              <a:defRPr sz="1200">
                <a:solidFill>
                  <a:schemeClr val="accent3">
                    <a:lumMod val="50000"/>
                  </a:schemeClr>
                </a:solidFill>
                <a:latin typeface="Lato" panose="020F0502020204030203" pitchFamily="34" charset="0"/>
              </a:defRPr>
            </a:lvl1pPr>
          </a:lstStyle>
          <a:p>
            <a:fld id="{A3DA3D6A-6DDB-44AC-922F-0D6A3F925C34}" type="slidenum">
              <a:rPr lang="en-US" smtClean="0"/>
              <a:pPr/>
              <a:t>‹#›</a:t>
            </a:fld>
            <a:endParaRPr lang="en-US" dirty="0"/>
          </a:p>
        </p:txBody>
      </p:sp>
      <p:cxnSp>
        <p:nvCxnSpPr>
          <p:cNvPr id="7" name="Straight Connector 6">
            <a:extLst>
              <a:ext uri="{FF2B5EF4-FFF2-40B4-BE49-F238E27FC236}">
                <a16:creationId xmlns:a16="http://schemas.microsoft.com/office/drawing/2014/main" id="{C7F2594E-86EB-44EC-B48E-51B7CE719B85}"/>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pic>
        <p:nvPicPr>
          <p:cNvPr id="8" name="Picture 7" descr="Icon&#10;&#10;Description automatically generated">
            <a:extLst>
              <a:ext uri="{FF2B5EF4-FFF2-40B4-BE49-F238E27FC236}">
                <a16:creationId xmlns:a16="http://schemas.microsoft.com/office/drawing/2014/main" id="{36413D82-8688-44CF-A52A-4F9B26B2CB90}"/>
              </a:ext>
            </a:extLst>
          </p:cNvPr>
          <p:cNvPicPr>
            <a:picLocks noChangeAspect="1"/>
          </p:cNvPicPr>
          <p:nvPr userDrawn="1"/>
        </p:nvPicPr>
        <p:blipFill>
          <a:blip r:embed="rId22" cstate="screen">
            <a:extLst>
              <a:ext uri="{28A0092B-C50C-407E-A947-70E740481C1C}">
                <a14:useLocalDpi xmlns:a14="http://schemas.microsoft.com/office/drawing/2010/main"/>
              </a:ext>
            </a:extLst>
          </a:blip>
          <a:stretch>
            <a:fillRect/>
          </a:stretch>
        </p:blipFill>
        <p:spPr>
          <a:xfrm>
            <a:off x="11664885" y="6298124"/>
            <a:ext cx="274702" cy="274702"/>
          </a:xfrm>
          <a:prstGeom prst="rect">
            <a:avLst/>
          </a:prstGeom>
        </p:spPr>
      </p:pic>
      <p:cxnSp>
        <p:nvCxnSpPr>
          <p:cNvPr id="9" name="Straight Connector 8">
            <a:extLst>
              <a:ext uri="{FF2B5EF4-FFF2-40B4-BE49-F238E27FC236}">
                <a16:creationId xmlns:a16="http://schemas.microsoft.com/office/drawing/2014/main" id="{55417274-54A4-4978-B752-BEDDEF018124}"/>
              </a:ext>
            </a:extLst>
          </p:cNvPr>
          <p:cNvCxnSpPr/>
          <p:nvPr/>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pic>
        <p:nvPicPr>
          <p:cNvPr id="10" name="Picture 9" descr="Icon&#10;&#10;Description automatically generated">
            <a:extLst>
              <a:ext uri="{FF2B5EF4-FFF2-40B4-BE49-F238E27FC236}">
                <a16:creationId xmlns:a16="http://schemas.microsoft.com/office/drawing/2014/main" id="{F46E7A34-11F1-416B-90B2-A27B5E7951C5}"/>
              </a:ext>
            </a:extLst>
          </p:cNvPr>
          <p:cNvPicPr>
            <a:picLocks noChangeAspect="1"/>
          </p:cNvPicPr>
          <p:nvPr userDrawn="1"/>
        </p:nvPicPr>
        <p:blipFill>
          <a:blip r:embed="rId23" cstate="screen">
            <a:extLst>
              <a:ext uri="{28A0092B-C50C-407E-A947-70E740481C1C}">
                <a14:useLocalDpi xmlns:a14="http://schemas.microsoft.com/office/drawing/2010/main"/>
              </a:ext>
            </a:extLst>
          </a:blip>
          <a:stretch>
            <a:fillRect/>
          </a:stretch>
        </p:blipFill>
        <p:spPr>
          <a:xfrm>
            <a:off x="11534775" y="6157666"/>
            <a:ext cx="554732" cy="547481"/>
          </a:xfrm>
          <a:prstGeom prst="rect">
            <a:avLst/>
          </a:prstGeom>
        </p:spPr>
      </p:pic>
      <p:sp>
        <p:nvSpPr>
          <p:cNvPr id="2" name="Title Placeholder 1">
            <a:extLst>
              <a:ext uri="{FF2B5EF4-FFF2-40B4-BE49-F238E27FC236}">
                <a16:creationId xmlns:a16="http://schemas.microsoft.com/office/drawing/2014/main" id="{902CCBE2-E3BC-46A0-A935-6C9B3B13CBC0}"/>
              </a:ext>
            </a:extLst>
          </p:cNvPr>
          <p:cNvSpPr>
            <a:spLocks noGrp="1"/>
          </p:cNvSpPr>
          <p:nvPr>
            <p:ph type="title"/>
          </p:nvPr>
        </p:nvSpPr>
        <p:spPr>
          <a:xfrm>
            <a:off x="234356" y="317726"/>
            <a:ext cx="10515600" cy="696065"/>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ED2EB849-0637-418E-B50D-29E0BDAB9BE6}"/>
              </a:ext>
            </a:extLst>
          </p:cNvPr>
          <p:cNvSpPr>
            <a:spLocks noGrp="1"/>
          </p:cNvSpPr>
          <p:nvPr>
            <p:ph type="ftr" sz="quarter" idx="3"/>
          </p:nvPr>
        </p:nvSpPr>
        <p:spPr>
          <a:xfrm>
            <a:off x="838200" y="5645551"/>
            <a:ext cx="10515600" cy="307574"/>
          </a:xfrm>
          <a:prstGeom prst="rect">
            <a:avLst/>
          </a:prstGeom>
        </p:spPr>
        <p:txBody>
          <a:bodyPr vert="horz" lIns="91440" tIns="45720" rIns="91440" bIns="45720" rtlCol="0" anchor="t" anchorCtr="0"/>
          <a:lstStyle>
            <a:lvl1pPr algn="ctr">
              <a:defRPr sz="1200">
                <a:solidFill>
                  <a:schemeClr val="accent3">
                    <a:lumMod val="50000"/>
                  </a:schemeClr>
                </a:solidFill>
                <a:latin typeface="Lato" panose="020F0502020204030203" pitchFamily="34" charset="0"/>
              </a:defRPr>
            </a:lvl1pPr>
          </a:lstStyle>
          <a:p>
            <a:endParaRPr lang="en-US" dirty="0"/>
          </a:p>
        </p:txBody>
      </p:sp>
      <p:cxnSp>
        <p:nvCxnSpPr>
          <p:cNvPr id="13" name="Straight Connector 12">
            <a:extLst>
              <a:ext uri="{FF2B5EF4-FFF2-40B4-BE49-F238E27FC236}">
                <a16:creationId xmlns:a16="http://schemas.microsoft.com/office/drawing/2014/main" id="{0A6F8F8D-1081-4EE1-9955-F520F7DD2ACA}"/>
              </a:ext>
            </a:extLst>
          </p:cNvPr>
          <p:cNvCxnSpPr/>
          <p:nvPr/>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15" name="Straight Connector 14">
            <a:extLst>
              <a:ext uri="{FF2B5EF4-FFF2-40B4-BE49-F238E27FC236}">
                <a16:creationId xmlns:a16="http://schemas.microsoft.com/office/drawing/2014/main" id="{817FDC74-FF28-45A0-81D7-F3D74CFFC429}"/>
              </a:ext>
            </a:extLst>
          </p:cNvPr>
          <p:cNvCxnSpPr/>
          <p:nvPr/>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6A13B3B0-5F45-4923-B7A4-D4F18946046B}"/>
              </a:ext>
            </a:extLst>
          </p:cNvPr>
          <p:cNvCxnSpPr/>
          <p:nvPr userDrawn="1"/>
        </p:nvCxnSpPr>
        <p:spPr>
          <a:xfrm flipV="1">
            <a:off x="58196" y="323850"/>
            <a:ext cx="0" cy="814349"/>
          </a:xfrm>
          <a:prstGeom prst="line">
            <a:avLst/>
          </a:prstGeom>
          <a:ln w="127000">
            <a:solidFill>
              <a:srgbClr val="74C3D5"/>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06171B72-D39B-4CE7-8305-6998146900FA}"/>
              </a:ext>
            </a:extLst>
          </p:cNvPr>
          <p:cNvCxnSpPr/>
          <p:nvPr userDrawn="1"/>
        </p:nvCxnSpPr>
        <p:spPr>
          <a:xfrm>
            <a:off x="11506200" y="6214812"/>
            <a:ext cx="0" cy="405063"/>
          </a:xfrm>
          <a:prstGeom prst="line">
            <a:avLst/>
          </a:prstGeom>
          <a:ln w="9525">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2093462"/>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 id="2147483715" r:id="rId14"/>
    <p:sldLayoutId id="2147483716" r:id="rId15"/>
    <p:sldLayoutId id="2147483717" r:id="rId16"/>
    <p:sldLayoutId id="2147483718" r:id="rId17"/>
    <p:sldLayoutId id="2147483719" r:id="rId18"/>
    <p:sldLayoutId id="2147483720" r:id="rId19"/>
    <p:sldLayoutId id="2147483721" r:id="rId20"/>
  </p:sldLayoutIdLst>
  <p:hf hdr="0" dt="0"/>
  <p:txStyles>
    <p:titleStyle>
      <a:lvl1pPr algn="l" defTabSz="914400" rtl="0" eaLnBrk="1" latinLnBrk="0" hangingPunct="1">
        <a:lnSpc>
          <a:spcPct val="90000"/>
        </a:lnSpc>
        <a:spcBef>
          <a:spcPct val="0"/>
        </a:spcBef>
        <a:buNone/>
        <a:defRPr sz="3000" b="1" kern="1200">
          <a:solidFill>
            <a:schemeClr val="tx1"/>
          </a:solidFill>
          <a:latin typeface="PT Serif" panose="020A0603040505020204" pitchFamily="18" charset="0"/>
          <a:ea typeface="+mj-ea"/>
          <a:cs typeface="+mj-cs"/>
        </a:defRPr>
      </a:lvl1pPr>
    </p:titleStyle>
    <p:bodyStyle>
      <a:lvl1pPr marL="284163" indent="-284163" algn="l" defTabSz="914400" rtl="0" eaLnBrk="1" latinLnBrk="0" hangingPunct="1">
        <a:lnSpc>
          <a:spcPts val="2800"/>
        </a:lnSpc>
        <a:spcBef>
          <a:spcPts val="1800"/>
        </a:spcBef>
        <a:buSzPct val="75000"/>
        <a:buFont typeface="Arial" panose="020B0604020202020204" pitchFamily="34" charset="0"/>
        <a:buChar char="•"/>
        <a:defRPr sz="2600" kern="1200">
          <a:solidFill>
            <a:schemeClr val="accent3">
              <a:lumMod val="50000"/>
            </a:schemeClr>
          </a:solidFill>
          <a:latin typeface="Lato" panose="020F0502020204030203" pitchFamily="34" charset="0"/>
          <a:ea typeface="+mn-ea"/>
          <a:cs typeface="+mn-cs"/>
        </a:defRPr>
      </a:lvl1pPr>
      <a:lvl2pPr marL="685800" indent="-228600" algn="l" defTabSz="914400" rtl="0" eaLnBrk="1" latinLnBrk="0" hangingPunct="1">
        <a:lnSpc>
          <a:spcPts val="2800"/>
        </a:lnSpc>
        <a:spcBef>
          <a:spcPts val="1800"/>
        </a:spcBef>
        <a:buSzPct val="75000"/>
        <a:buFont typeface="Arial" panose="020B0604020202020204" pitchFamily="34" charset="0"/>
        <a:buChar char="•"/>
        <a:defRPr sz="2200" i="1" kern="1200">
          <a:solidFill>
            <a:schemeClr val="tx2"/>
          </a:solidFill>
          <a:latin typeface="Lato" panose="020F0502020204030203"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4">
              <a:lumMod val="75000"/>
            </a:schemeClr>
          </a:solidFill>
          <a:latin typeface="Lato" panose="020F0502020204030203"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notesSlide" Target="../notesSlides/notesSlide2.xml"/><Relationship Id="rId1" Type="http://schemas.openxmlformats.org/officeDocument/2006/relationships/slideLayout" Target="../slideLayouts/slideLayout5.xml"/><Relationship Id="rId4" Type="http://schemas.openxmlformats.org/officeDocument/2006/relationships/image" Target="../media/image11.sv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1.xml"/><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8" Type="http://schemas.openxmlformats.org/officeDocument/2006/relationships/hyperlink" Target="https://unclaimedretirementbenefits.com/" TargetMode="External"/><Relationship Id="rId3" Type="http://schemas.openxmlformats.org/officeDocument/2006/relationships/hyperlink" Target="https://urldefense.com/v3/__https:/us-east-2.protection.sophos.com?d=urldefense.com&amp;u=aHR0cHM6Ly91cmxkZWZlbnNlLmNvbS92My9fX2h0dHBzOi9zbWV4LWN0cC50cmVuZG1pY3JvLmNvbTo0NDMvd2lzL2NsaWNrdGltZS92MS9xdWVyeT91cmw9aHR0cHMqM2EqMmYqMmZ3d3cuam9obnNvbmZpbmFuY2lhbGdyb3VwLmNvbSoyZnJlc291cmNlcyoyZmJsb2dzKjJmKjNmYyozZDU0JnVtaWQ9MmI1MzY3ZWItNDZkNi00OWQ4LWFhYjktN2ZkNGFjMTU3OGY0JmF1dGg9NGNiYjhhMmRjYTY1YjlkOWE1Y2QwOTk4ODcxZGIyMjdjMzNhMjRkNC1lMTdjMjM3MTY3YjRmOWNkM2RiNzQ1MTMwODRkNjgyNzE0NmVjYTk2X187SlNVbEpTVWxKU1UhIUtzOUhxRUdEaGchWmw2YnhxaUstYnJEZGM4aXRsU2hMWUNNaE1UZlBMdVZvTXFVVExJaTRING5lT0FKMjZsTDlRajhWbkJBa1dfRHM4R0w3Sk5ybzZ2RHo1NXNpc3JiMi1TV1BZV1JQcDdhSC1Qa0xENCQ=&amp;i=NWU3OTBlODA3NDkxM2QwZWEzNDc3YjBl&amp;t=Um1BSEg3N2pPMjZaVENVcW9YUGY3SGsvVit2VGNkZEVQSERhcER6Q0MyUT0=&amp;h=c27ffbded627495ca42552453eb7d119&amp;s=AVNPUEhUT0NFTkNSWVBUSVbx8V72mMz4pfOzVQI4mS6cpV1LDGShNJKCiOTDakcUXLTtecXHI8cflFEb0z7sncIDpGq5TLW5TcpzcE5JzeR2__;!!Ks9HqEGDhg!eElk6GS4c28Tw3zqI0FLARgz_kZXFTx8QpeimmO1MqX9b7WLQ3CH0ZTH3JksTAePIudg-k4K_VyD0cI4k6zrjUQf0Aho$" TargetMode="External"/><Relationship Id="rId7" Type="http://schemas.openxmlformats.org/officeDocument/2006/relationships/hyperlink" Target="https://www.linkedin.com/in/maureen-holsen-cfp%C2%AE-aif%C2%AE-5271078/" TargetMode="External"/><Relationship Id="rId2" Type="http://schemas.openxmlformats.org/officeDocument/2006/relationships/notesSlide" Target="../notesSlides/notesSlide14.xml"/><Relationship Id="rId1" Type="http://schemas.openxmlformats.org/officeDocument/2006/relationships/slideLayout" Target="../slideLayouts/slideLayout15.xml"/><Relationship Id="rId6" Type="http://schemas.openxmlformats.org/officeDocument/2006/relationships/hyperlink" Target="https://www.linkedin.com/in/samantha-kolb-857932b9/" TargetMode="External"/><Relationship Id="rId5" Type="http://schemas.openxmlformats.org/officeDocument/2006/relationships/hyperlink" Target="https://www.johnsonfinancialgroup.com/personal/your-financial-life/young-professionals/young-professionals-registration/" TargetMode="External"/><Relationship Id="rId4" Type="http://schemas.openxmlformats.org/officeDocument/2006/relationships/hyperlink" Target="https://www.johnsonfinancialgroup.com/personal/banking/" TargetMode="Externa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4">
            <a:extLst>
              <a:ext uri="{FF2B5EF4-FFF2-40B4-BE49-F238E27FC236}">
                <a16:creationId xmlns:a16="http://schemas.microsoft.com/office/drawing/2014/main" id="{D783A38B-D1DB-71D4-5E7D-B51404421850}"/>
              </a:ext>
            </a:extLst>
          </p:cNvPr>
          <p:cNvSpPr txBox="1">
            <a:spLocks/>
          </p:cNvSpPr>
          <p:nvPr/>
        </p:nvSpPr>
        <p:spPr bwMode="auto">
          <a:xfrm>
            <a:off x="4556616" y="1710043"/>
            <a:ext cx="7277394" cy="1609740"/>
          </a:xfrm>
          <a:prstGeom prst="rect">
            <a:avLst/>
          </a:prstGeom>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7500"/>
          </a:bodyPr>
          <a:lstStyle>
            <a:lvl1pPr algn="l" defTabSz="914400" rtl="0" eaLnBrk="1" latinLnBrk="0" hangingPunct="1">
              <a:lnSpc>
                <a:spcPct val="90000"/>
              </a:lnSpc>
              <a:spcBef>
                <a:spcPct val="0"/>
              </a:spcBef>
              <a:buNone/>
              <a:defRPr sz="4400" b="1" kern="1200">
                <a:solidFill>
                  <a:schemeClr val="bg1"/>
                </a:solidFill>
                <a:latin typeface="PT Serif" panose="020A0603040505020204" pitchFamily="18" charset="0"/>
                <a:ea typeface="+mj-ea"/>
                <a:cs typeface="+mj-cs"/>
              </a:defRPr>
            </a:lvl1pPr>
          </a:lstStyle>
          <a:p>
            <a:br>
              <a:rPr lang="en-US" sz="4000" dirty="0"/>
            </a:br>
            <a:r>
              <a:rPr lang="en-US" sz="4000" dirty="0"/>
              <a:t>Retirement Reality Check</a:t>
            </a:r>
            <a:br>
              <a:rPr lang="en-US" sz="4000" dirty="0"/>
            </a:br>
            <a:r>
              <a:rPr lang="en-US" sz="2400" dirty="0">
                <a:ea typeface="+mn-ea"/>
                <a:cs typeface="+mn-cs"/>
              </a:rPr>
              <a:t>Preparing for Income and Lifestyle in Retirement</a:t>
            </a:r>
          </a:p>
        </p:txBody>
      </p:sp>
      <p:sp>
        <p:nvSpPr>
          <p:cNvPr id="4" name="Subtitle 5">
            <a:extLst>
              <a:ext uri="{FF2B5EF4-FFF2-40B4-BE49-F238E27FC236}">
                <a16:creationId xmlns:a16="http://schemas.microsoft.com/office/drawing/2014/main" id="{E458D958-64E2-8E54-8A59-0BEE7D1D2E44}"/>
              </a:ext>
            </a:extLst>
          </p:cNvPr>
          <p:cNvSpPr txBox="1">
            <a:spLocks/>
          </p:cNvSpPr>
          <p:nvPr/>
        </p:nvSpPr>
        <p:spPr>
          <a:xfrm>
            <a:off x="4556615" y="3601861"/>
            <a:ext cx="6834716" cy="1055906"/>
          </a:xfrm>
          <a:prstGeom prst="rect">
            <a:avLst/>
          </a:prstGeom>
        </p:spPr>
        <p:txBody>
          <a:bodyPr vert="horz" lIns="91440" tIns="45720" rIns="91440" bIns="45720" rtlCol="0" anchor="ctr" anchorCtr="0">
            <a:noAutofit/>
          </a:bodyPr>
          <a:lstStyle>
            <a:lvl1pPr marL="0" indent="0" algn="l" defTabSz="914400" rtl="0" eaLnBrk="1" latinLnBrk="0" hangingPunct="1">
              <a:lnSpc>
                <a:spcPts val="2800"/>
              </a:lnSpc>
              <a:spcBef>
                <a:spcPts val="1800"/>
              </a:spcBef>
              <a:buSzPct val="75000"/>
              <a:buFont typeface="Arial" panose="020B0604020202020204" pitchFamily="34" charset="0"/>
              <a:buNone/>
              <a:defRPr sz="2400" kern="1200">
                <a:solidFill>
                  <a:schemeClr val="bg1"/>
                </a:solidFill>
                <a:latin typeface="Lato" panose="020F0502020204030203" pitchFamily="34" charset="0"/>
                <a:ea typeface="+mn-ea"/>
                <a:cs typeface="+mn-cs"/>
              </a:defRPr>
            </a:lvl1pPr>
            <a:lvl2pPr marL="457200" indent="0" algn="ctr" defTabSz="914400" rtl="0" eaLnBrk="1" latinLnBrk="0" hangingPunct="1">
              <a:lnSpc>
                <a:spcPts val="2800"/>
              </a:lnSpc>
              <a:spcBef>
                <a:spcPts val="1800"/>
              </a:spcBef>
              <a:buSzPct val="75000"/>
              <a:buFont typeface="Arial" panose="020B0604020202020204" pitchFamily="34" charset="0"/>
              <a:buNone/>
              <a:defRPr sz="2000" i="1" kern="1200">
                <a:solidFill>
                  <a:schemeClr val="tx2"/>
                </a:solidFill>
                <a:latin typeface="Lato" panose="020F0502020204030203" pitchFamily="34" charset="0"/>
                <a:ea typeface="+mn-ea"/>
                <a:cs typeface="+mn-cs"/>
              </a:defRPr>
            </a:lvl2pPr>
            <a:lvl3pPr marL="914400" indent="0" algn="ctr" defTabSz="914400" rtl="0" eaLnBrk="1" latinLnBrk="0" hangingPunct="1">
              <a:lnSpc>
                <a:spcPct val="150000"/>
              </a:lnSpc>
              <a:spcBef>
                <a:spcPts val="500"/>
              </a:spcBef>
              <a:buFont typeface="Arial" panose="020B0604020202020204" pitchFamily="34" charset="0"/>
              <a:buNone/>
              <a:defRPr sz="1800" kern="1200">
                <a:solidFill>
                  <a:schemeClr val="accent4">
                    <a:lumMod val="75000"/>
                  </a:schemeClr>
                </a:solidFill>
                <a:latin typeface="Lato" panose="020F0502020204030203" pitchFamily="34" charset="0"/>
                <a:ea typeface="+mn-ea"/>
                <a:cs typeface="+mn-cs"/>
              </a:defRPr>
            </a:lvl3pPr>
            <a:lvl4pPr marL="1371600" indent="0" algn="ctr" defTabSz="914400" rtl="0" eaLnBrk="1" latinLnBrk="0" hangingPunct="1">
              <a:lnSpc>
                <a:spcPct val="150000"/>
              </a:lnSpc>
              <a:spcBef>
                <a:spcPts val="500"/>
              </a:spcBef>
              <a:buFont typeface="Arial" panose="020B0604020202020204" pitchFamily="34" charset="0"/>
              <a:buNone/>
              <a:defRPr sz="1600" kern="1200">
                <a:solidFill>
                  <a:schemeClr val="accent6">
                    <a:lumMod val="75000"/>
                  </a:schemeClr>
                </a:solidFill>
                <a:latin typeface="+mn-lt"/>
                <a:ea typeface="+mn-ea"/>
                <a:cs typeface="+mn-cs"/>
              </a:defRPr>
            </a:lvl4pPr>
            <a:lvl5pPr marL="1828800" indent="0" algn="ctr" defTabSz="914400" rtl="0" eaLnBrk="1" latinLnBrk="0" hangingPunct="1">
              <a:lnSpc>
                <a:spcPct val="150000"/>
              </a:lnSpc>
              <a:spcBef>
                <a:spcPts val="500"/>
              </a:spcBef>
              <a:buFont typeface="Arial" panose="020B0604020202020204" pitchFamily="34" charset="0"/>
              <a:buNone/>
              <a:defRPr sz="1600" kern="1200">
                <a:solidFill>
                  <a:schemeClr val="accent6">
                    <a:lumMod val="75000"/>
                  </a:schemeClr>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nSpc>
                <a:spcPct val="100000"/>
              </a:lnSpc>
              <a:spcBef>
                <a:spcPts val="0"/>
              </a:spcBef>
              <a:spcAft>
                <a:spcPts val="600"/>
              </a:spcAft>
              <a:defRPr/>
            </a:pPr>
            <a:r>
              <a:rPr lang="en-US" sz="1600" dirty="0">
                <a:solidFill>
                  <a:schemeClr val="accent4"/>
                </a:solidFill>
              </a:rPr>
              <a:t>PRESENTED BY:</a:t>
            </a:r>
          </a:p>
          <a:p>
            <a:pPr>
              <a:lnSpc>
                <a:spcPct val="100000"/>
              </a:lnSpc>
              <a:spcBef>
                <a:spcPts val="0"/>
              </a:spcBef>
              <a:defRPr/>
            </a:pPr>
            <a:r>
              <a:rPr lang="en-US" sz="2000" b="1" dirty="0">
                <a:latin typeface="+mn-lt"/>
                <a:ea typeface="Lato Black" panose="020F0502020204030203" pitchFamily="34" charset="0"/>
                <a:cs typeface="Lato Black" panose="020F0502020204030203" pitchFamily="34" charset="0"/>
              </a:rPr>
              <a:t>Samantha Kolb*</a:t>
            </a:r>
            <a:r>
              <a:rPr lang="en-US" sz="2000" b="1" dirty="0">
                <a:latin typeface="+mn-lt"/>
              </a:rPr>
              <a:t>,</a:t>
            </a:r>
            <a:r>
              <a:rPr lang="en-US" sz="2000" dirty="0">
                <a:latin typeface="+mn-lt"/>
              </a:rPr>
              <a:t> </a:t>
            </a:r>
            <a:r>
              <a:rPr lang="en-US" sz="2000" dirty="0"/>
              <a:t>AVP – Wealth Education Coordinator</a:t>
            </a:r>
          </a:p>
          <a:p>
            <a:pPr>
              <a:lnSpc>
                <a:spcPct val="100000"/>
              </a:lnSpc>
              <a:spcBef>
                <a:spcPts val="0"/>
              </a:spcBef>
              <a:defRPr/>
            </a:pPr>
            <a:r>
              <a:rPr lang="en-US" sz="2000" b="1" dirty="0"/>
              <a:t>Derrick Meier</a:t>
            </a:r>
            <a:r>
              <a:rPr lang="en-US" sz="2000" dirty="0"/>
              <a:t>, AVP - Financial Advisor</a:t>
            </a:r>
          </a:p>
        </p:txBody>
      </p:sp>
      <p:sp>
        <p:nvSpPr>
          <p:cNvPr id="5" name="TextBox 4">
            <a:extLst>
              <a:ext uri="{FF2B5EF4-FFF2-40B4-BE49-F238E27FC236}">
                <a16:creationId xmlns:a16="http://schemas.microsoft.com/office/drawing/2014/main" id="{0DAF37FC-E587-1470-411D-1B3F2A1EF9CB}"/>
              </a:ext>
            </a:extLst>
          </p:cNvPr>
          <p:cNvSpPr txBox="1"/>
          <p:nvPr/>
        </p:nvSpPr>
        <p:spPr>
          <a:xfrm>
            <a:off x="8195313" y="5584371"/>
            <a:ext cx="3397973" cy="849086"/>
          </a:xfrm>
          <a:prstGeom prst="rect">
            <a:avLst/>
          </a:prstGeom>
          <a:solidFill>
            <a:schemeClr val="bg1"/>
          </a:solidFill>
          <a:ln>
            <a:solidFill>
              <a:schemeClr val="bg1"/>
            </a:solidFill>
          </a:ln>
        </p:spPr>
        <p:txBody>
          <a:bodyPr wrap="square" rtlCol="0">
            <a:spAutoFit/>
          </a:bodyPr>
          <a:lstStyle/>
          <a:p>
            <a:endParaRPr lang="en-US" dirty="0"/>
          </a:p>
        </p:txBody>
      </p:sp>
      <p:pic>
        <p:nvPicPr>
          <p:cNvPr id="3" name="Picture 2">
            <a:extLst>
              <a:ext uri="{FF2B5EF4-FFF2-40B4-BE49-F238E27FC236}">
                <a16:creationId xmlns:a16="http://schemas.microsoft.com/office/drawing/2014/main" id="{84C48211-11E0-34A3-35FD-40681629972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45955" y="5688435"/>
            <a:ext cx="3888055" cy="457200"/>
          </a:xfrm>
          <a:prstGeom prst="rect">
            <a:avLst/>
          </a:prstGeom>
        </p:spPr>
      </p:pic>
      <p:sp>
        <p:nvSpPr>
          <p:cNvPr id="6" name="TextBox 5">
            <a:extLst>
              <a:ext uri="{FF2B5EF4-FFF2-40B4-BE49-F238E27FC236}">
                <a16:creationId xmlns:a16="http://schemas.microsoft.com/office/drawing/2014/main" id="{1196409A-804C-C8A3-FE76-F743D6C41F13}"/>
              </a:ext>
            </a:extLst>
          </p:cNvPr>
          <p:cNvSpPr txBox="1"/>
          <p:nvPr/>
        </p:nvSpPr>
        <p:spPr>
          <a:xfrm>
            <a:off x="3996688" y="5368031"/>
            <a:ext cx="3708543" cy="830997"/>
          </a:xfrm>
          <a:prstGeom prst="rect">
            <a:avLst/>
          </a:prstGeom>
          <a:noFill/>
        </p:spPr>
        <p:txBody>
          <a:bodyPr wrap="square" rtlCol="0">
            <a:spAutoFit/>
          </a:bodyPr>
          <a:lstStyle/>
          <a:p>
            <a:r>
              <a:rPr lang="en-US" sz="1200" dirty="0">
                <a:solidFill>
                  <a:schemeClr val="tx1">
                    <a:lumMod val="50000"/>
                  </a:schemeClr>
                </a:solidFill>
              </a:rPr>
              <a:t>* Samantha Kolb and Johnson Financial Group Financial Advisors are not affiliated with or endorsed by LPL Financial and Johnson Financial Group Financial Advisors Advisors</a:t>
            </a:r>
          </a:p>
        </p:txBody>
      </p:sp>
    </p:spTree>
    <p:extLst>
      <p:ext uri="{BB962C8B-B14F-4D97-AF65-F5344CB8AC3E}">
        <p14:creationId xmlns:p14="http://schemas.microsoft.com/office/powerpoint/2010/main" val="25512941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Rectangle: Rounded Corners 30">
            <a:extLst>
              <a:ext uri="{FF2B5EF4-FFF2-40B4-BE49-F238E27FC236}">
                <a16:creationId xmlns:a16="http://schemas.microsoft.com/office/drawing/2014/main" id="{6D2D81CD-30A5-A7F7-6D4F-B199096AB1A4}"/>
              </a:ext>
            </a:extLst>
          </p:cNvPr>
          <p:cNvSpPr/>
          <p:nvPr/>
        </p:nvSpPr>
        <p:spPr>
          <a:xfrm>
            <a:off x="6399168" y="2038400"/>
            <a:ext cx="4197054" cy="3917557"/>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algn="ctr"/>
            <a:endParaRPr lang="en-IN"/>
          </a:p>
        </p:txBody>
      </p:sp>
      <p:sp>
        <p:nvSpPr>
          <p:cNvPr id="36" name="Oval 35">
            <a:extLst>
              <a:ext uri="{FF2B5EF4-FFF2-40B4-BE49-F238E27FC236}">
                <a16:creationId xmlns:a16="http://schemas.microsoft.com/office/drawing/2014/main" id="{10E9B814-1E47-FC62-8D30-3F934A03DE0E}"/>
              </a:ext>
            </a:extLst>
          </p:cNvPr>
          <p:cNvSpPr/>
          <p:nvPr/>
        </p:nvSpPr>
        <p:spPr>
          <a:xfrm>
            <a:off x="7902278" y="1419620"/>
            <a:ext cx="1179576" cy="1182764"/>
          </a:xfrm>
          <a:prstGeom prst="ellipse">
            <a:avLst/>
          </a:prstGeom>
          <a:solidFill>
            <a:schemeClr val="accent2">
              <a:lumMod val="60000"/>
              <a:lumOff val="40000"/>
            </a:schemeClr>
          </a:solidFill>
          <a:ln>
            <a:noFill/>
          </a:ln>
          <a:effectLst>
            <a:outerShdw sx="114000" sy="114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algn="ctr">
              <a:lnSpc>
                <a:spcPct val="80000"/>
              </a:lnSpc>
            </a:pPr>
            <a:endParaRPr lang="en-IN" sz="2133"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7" name="TextBox 36">
            <a:extLst>
              <a:ext uri="{FF2B5EF4-FFF2-40B4-BE49-F238E27FC236}">
                <a16:creationId xmlns:a16="http://schemas.microsoft.com/office/drawing/2014/main" id="{1B04B591-847C-32B1-40EF-8B8045DEC96B}"/>
              </a:ext>
            </a:extLst>
          </p:cNvPr>
          <p:cNvSpPr txBox="1"/>
          <p:nvPr/>
        </p:nvSpPr>
        <p:spPr>
          <a:xfrm>
            <a:off x="7371523" y="2836577"/>
            <a:ext cx="2252344" cy="369332"/>
          </a:xfrm>
          <a:prstGeom prst="rect">
            <a:avLst/>
          </a:prstGeom>
          <a:noFill/>
        </p:spPr>
        <p:txBody>
          <a:bodyPr wrap="square" lIns="0" tIns="0" rIns="0" bIns="0" rtlCol="0">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algn="ctr"/>
            <a:r>
              <a:rPr lang="en-IN" sz="2400" b="1" dirty="0">
                <a:solidFill>
                  <a:schemeClr val="bg1"/>
                </a:solidFill>
                <a:latin typeface="Lato Black" panose="020F0502020204030203" pitchFamily="34" charset="0"/>
                <a:ea typeface="Lato Black" panose="020F0502020204030203" pitchFamily="34" charset="0"/>
                <a:cs typeface="Lato Black" panose="020F0502020204030203" pitchFamily="34" charset="0"/>
              </a:rPr>
              <a:t>Today</a:t>
            </a:r>
            <a:endParaRPr lang="en-IN"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38" name="Rectangle 37">
            <a:extLst>
              <a:ext uri="{FF2B5EF4-FFF2-40B4-BE49-F238E27FC236}">
                <a16:creationId xmlns:a16="http://schemas.microsoft.com/office/drawing/2014/main" id="{4B87FE13-A3D6-D25E-6D74-F11A767B9620}"/>
              </a:ext>
            </a:extLst>
          </p:cNvPr>
          <p:cNvSpPr/>
          <p:nvPr/>
        </p:nvSpPr>
        <p:spPr>
          <a:xfrm>
            <a:off x="6528500" y="3411033"/>
            <a:ext cx="3775026" cy="2000548"/>
          </a:xfrm>
          <a:prstGeom prst="rect">
            <a:avLst/>
          </a:prstGeom>
        </p:spPr>
        <p:txBody>
          <a:bodyPr wrap="square" lIns="0" tIns="0" rIns="0" bIns="0" anchor="t">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457200" indent="-171450">
              <a:spcBef>
                <a:spcPts val="1200"/>
              </a:spcBef>
              <a:buFont typeface="Arial" panose="020B0604020202020204" pitchFamily="34" charset="0"/>
              <a:buChar char="•"/>
            </a:pPr>
            <a:r>
              <a:rPr lang="en-US" dirty="0">
                <a:solidFill>
                  <a:schemeClr val="bg1"/>
                </a:solidFill>
                <a:latin typeface="Lato" panose="020F0502020204030203" pitchFamily="34" charset="0"/>
                <a:ea typeface="Open Sans" panose="020B0606030504020204" pitchFamily="34" charset="0"/>
                <a:cs typeface="Open Sans" panose="020B0606030504020204" pitchFamily="34" charset="0"/>
              </a:rPr>
              <a:t>You fund your own retirement</a:t>
            </a:r>
          </a:p>
          <a:p>
            <a:pPr marL="457200" indent="-171450">
              <a:spcBef>
                <a:spcPts val="1200"/>
              </a:spcBef>
              <a:buFont typeface="Arial" panose="020B0604020202020204" pitchFamily="34" charset="0"/>
              <a:buChar char="•"/>
            </a:pPr>
            <a:r>
              <a:rPr lang="en-US" dirty="0">
                <a:solidFill>
                  <a:schemeClr val="bg1"/>
                </a:solidFill>
                <a:latin typeface="Lato" panose="020F0502020204030203" pitchFamily="34" charset="0"/>
                <a:ea typeface="Open Sans" panose="020B0606030504020204" pitchFamily="34" charset="0"/>
                <a:cs typeface="Open Sans" panose="020B0606030504020204" pitchFamily="34" charset="0"/>
              </a:rPr>
              <a:t>Social Security not Guaranteed</a:t>
            </a:r>
          </a:p>
          <a:p>
            <a:pPr marL="457200" indent="-171450">
              <a:spcBef>
                <a:spcPts val="1200"/>
              </a:spcBef>
              <a:buFont typeface="Arial" panose="020B0604020202020204" pitchFamily="34" charset="0"/>
              <a:buChar char="•"/>
            </a:pPr>
            <a:r>
              <a:rPr lang="en-US" dirty="0">
                <a:solidFill>
                  <a:schemeClr val="bg1"/>
                </a:solidFill>
                <a:latin typeface="Lato" panose="020F0502020204030203" pitchFamily="34" charset="0"/>
                <a:ea typeface="Open Sans" panose="020B0606030504020204" pitchFamily="34" charset="0"/>
                <a:cs typeface="Open Sans" panose="020B0606030504020204" pitchFamily="34" charset="0"/>
              </a:rPr>
              <a:t>Life in Retirement is 25-35 years</a:t>
            </a:r>
          </a:p>
          <a:p>
            <a:pPr marL="457200" indent="-171450">
              <a:spcBef>
                <a:spcPts val="1200"/>
              </a:spcBef>
              <a:buFont typeface="Arial" panose="020B0604020202020204" pitchFamily="34" charset="0"/>
              <a:buChar char="•"/>
            </a:pPr>
            <a:r>
              <a:rPr lang="en-US" dirty="0">
                <a:solidFill>
                  <a:schemeClr val="bg1"/>
                </a:solidFill>
                <a:latin typeface="Lato" panose="020F0502020204030203" pitchFamily="34" charset="0"/>
                <a:ea typeface="Open Sans" panose="020B0606030504020204" pitchFamily="34" charset="0"/>
                <a:cs typeface="Open Sans" panose="020B0606030504020204" pitchFamily="34" charset="0"/>
              </a:rPr>
              <a:t>Healthcare Costs are Rising</a:t>
            </a:r>
          </a:p>
          <a:p>
            <a:pPr marL="457200" indent="-171450">
              <a:spcBef>
                <a:spcPts val="1200"/>
              </a:spcBef>
              <a:buFont typeface="Arial" panose="020B0604020202020204" pitchFamily="34" charset="0"/>
              <a:buChar char="•"/>
            </a:pPr>
            <a:r>
              <a:rPr lang="en-US" dirty="0">
                <a:solidFill>
                  <a:schemeClr val="bg1"/>
                </a:solidFill>
                <a:latin typeface="Lato" panose="020F0502020204030203" pitchFamily="34" charset="0"/>
                <a:ea typeface="Open Sans" panose="020B0606030504020204" pitchFamily="34" charset="0"/>
                <a:cs typeface="Open Sans" panose="020B0606030504020204" pitchFamily="34" charset="0"/>
              </a:rPr>
              <a:t>Taxes Don’t Disappear</a:t>
            </a:r>
          </a:p>
        </p:txBody>
      </p:sp>
      <p:sp>
        <p:nvSpPr>
          <p:cNvPr id="2" name="Title 1"/>
          <p:cNvSpPr>
            <a:spLocks noGrp="1"/>
          </p:cNvSpPr>
          <p:nvPr>
            <p:ph type="title"/>
          </p:nvPr>
        </p:nvSpPr>
        <p:spPr/>
        <p:txBody>
          <a:bodyPr>
            <a:norm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r>
              <a:rPr lang="en-IN" sz="3000" dirty="0">
                <a:latin typeface="PT Serif" panose="020A0603040505020204" pitchFamily="18" charset="0"/>
              </a:rPr>
              <a:t>The Retirement Myth</a:t>
            </a:r>
            <a:endParaRPr lang="en-IN" sz="3000" dirty="0">
              <a:solidFill>
                <a:schemeClr val="accent4"/>
              </a:solidFill>
              <a:latin typeface="PT Serif" panose="020A0603040505020204" pitchFamily="18" charset="0"/>
            </a:endParaRPr>
          </a:p>
        </p:txBody>
      </p:sp>
      <p:sp>
        <p:nvSpPr>
          <p:cNvPr id="25" name="Rectangle: Rounded Corners 24">
            <a:extLst>
              <a:ext uri="{FF2B5EF4-FFF2-40B4-BE49-F238E27FC236}">
                <a16:creationId xmlns:a16="http://schemas.microsoft.com/office/drawing/2014/main" id="{613D38D2-B5CA-B135-2967-1C3028F7B214}"/>
              </a:ext>
            </a:extLst>
          </p:cNvPr>
          <p:cNvSpPr/>
          <p:nvPr/>
        </p:nvSpPr>
        <p:spPr>
          <a:xfrm>
            <a:off x="1577579" y="2038400"/>
            <a:ext cx="4197054" cy="3917557"/>
          </a:xfrm>
          <a:prstGeom prst="roundRect">
            <a:avLst>
              <a:gd name="adj" fmla="val 0"/>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algn="ctr"/>
            <a:endParaRPr lang="en-IN"/>
          </a:p>
        </p:txBody>
      </p:sp>
      <p:sp>
        <p:nvSpPr>
          <p:cNvPr id="26" name="Oval 25">
            <a:extLst>
              <a:ext uri="{FF2B5EF4-FFF2-40B4-BE49-F238E27FC236}">
                <a16:creationId xmlns:a16="http://schemas.microsoft.com/office/drawing/2014/main" id="{34A9C60F-85F3-D685-08A8-8A96D42FAF49}"/>
              </a:ext>
            </a:extLst>
          </p:cNvPr>
          <p:cNvSpPr/>
          <p:nvPr/>
        </p:nvSpPr>
        <p:spPr>
          <a:xfrm>
            <a:off x="3086318" y="1419620"/>
            <a:ext cx="1179576" cy="1182764"/>
          </a:xfrm>
          <a:prstGeom prst="ellipse">
            <a:avLst/>
          </a:prstGeom>
          <a:solidFill>
            <a:srgbClr val="DC8544"/>
          </a:solidFill>
          <a:ln>
            <a:noFill/>
          </a:ln>
          <a:effectLst>
            <a:outerShdw sx="114000" sy="114000" algn="ctr"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algn="ctr">
              <a:lnSpc>
                <a:spcPct val="80000"/>
              </a:lnSpc>
            </a:pPr>
            <a:endParaRPr lang="en-IN" sz="2133" b="1" dirty="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27" name="TextBox 26">
            <a:extLst>
              <a:ext uri="{FF2B5EF4-FFF2-40B4-BE49-F238E27FC236}">
                <a16:creationId xmlns:a16="http://schemas.microsoft.com/office/drawing/2014/main" id="{B9A43FF8-E959-87ED-32CA-73D36DCBAAB4}"/>
              </a:ext>
            </a:extLst>
          </p:cNvPr>
          <p:cNvSpPr txBox="1"/>
          <p:nvPr/>
        </p:nvSpPr>
        <p:spPr>
          <a:xfrm>
            <a:off x="2549934" y="2836577"/>
            <a:ext cx="2252344" cy="369332"/>
          </a:xfrm>
          <a:prstGeom prst="rect">
            <a:avLst/>
          </a:prstGeom>
          <a:noFill/>
        </p:spPr>
        <p:txBody>
          <a:bodyPr wrap="square" lIns="0" tIns="0" rIns="0" bIns="0" rtlCol="0">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algn="ctr"/>
            <a:r>
              <a:rPr lang="en-IN" sz="2400" b="1" dirty="0">
                <a:solidFill>
                  <a:schemeClr val="bg1"/>
                </a:solidFill>
                <a:latin typeface="Lato Black" panose="020F0502020204030203" pitchFamily="34" charset="0"/>
                <a:ea typeface="Lato Black" panose="020F0502020204030203" pitchFamily="34" charset="0"/>
                <a:cs typeface="Lato Black" panose="020F0502020204030203" pitchFamily="34" charset="0"/>
              </a:rPr>
              <a:t>Past</a:t>
            </a:r>
          </a:p>
        </p:txBody>
      </p:sp>
      <p:pic>
        <p:nvPicPr>
          <p:cNvPr id="41" name="Graphic 40" descr="Hourglass Finished with solid fill">
            <a:extLst>
              <a:ext uri="{FF2B5EF4-FFF2-40B4-BE49-F238E27FC236}">
                <a16:creationId xmlns:a16="http://schemas.microsoft.com/office/drawing/2014/main" id="{FDD6492F-6AA6-EBCB-7C02-888D8D91E63D}"/>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248887" y="1580135"/>
            <a:ext cx="854438" cy="854438"/>
          </a:xfrm>
          <a:prstGeom prst="rect">
            <a:avLst/>
          </a:prstGeom>
        </p:spPr>
      </p:pic>
      <p:pic>
        <p:nvPicPr>
          <p:cNvPr id="44" name="Graphic 43" descr="Clock with solid fill">
            <a:extLst>
              <a:ext uri="{FF2B5EF4-FFF2-40B4-BE49-F238E27FC236}">
                <a16:creationId xmlns:a16="http://schemas.microsoft.com/office/drawing/2014/main" id="{8EC730B8-4A91-D194-EA0B-DFBA052AAC03}"/>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7977658" y="1495841"/>
            <a:ext cx="1028817" cy="1028817"/>
          </a:xfrm>
          <a:prstGeom prst="rect">
            <a:avLst/>
          </a:prstGeom>
        </p:spPr>
      </p:pic>
      <p:sp>
        <p:nvSpPr>
          <p:cNvPr id="3" name="Rectangle 2">
            <a:extLst>
              <a:ext uri="{FF2B5EF4-FFF2-40B4-BE49-F238E27FC236}">
                <a16:creationId xmlns:a16="http://schemas.microsoft.com/office/drawing/2014/main" id="{59CC0028-9BEF-A521-41E8-2ED62588ED30}"/>
              </a:ext>
            </a:extLst>
          </p:cNvPr>
          <p:cNvSpPr/>
          <p:nvPr/>
        </p:nvSpPr>
        <p:spPr>
          <a:xfrm>
            <a:off x="1690621" y="3411033"/>
            <a:ext cx="3775026" cy="2000548"/>
          </a:xfrm>
          <a:prstGeom prst="rect">
            <a:avLst/>
          </a:prstGeom>
        </p:spPr>
        <p:txBody>
          <a:bodyPr wrap="square" lIns="0" tIns="0" rIns="0" bIns="0" anchor="t">
            <a:spAutoFit/>
          </a:bodyPr>
          <a:lstStyle>
            <a:defPPr>
              <a:defRPr lang="en-US"/>
            </a:defPPr>
            <a:lvl1pPr marL="0" algn="l" defTabSz="914362" rtl="0" eaLnBrk="1" latinLnBrk="0" hangingPunct="1">
              <a:defRPr sz="1800" kern="1200">
                <a:solidFill>
                  <a:schemeClr val="tx1"/>
                </a:solidFill>
                <a:latin typeface="+mn-lt"/>
                <a:ea typeface="+mn-ea"/>
                <a:cs typeface="+mn-cs"/>
              </a:defRPr>
            </a:lvl1pPr>
            <a:lvl2pPr marL="457181" algn="l" defTabSz="914362" rtl="0" eaLnBrk="1" latinLnBrk="0" hangingPunct="1">
              <a:defRPr sz="1800" kern="1200">
                <a:solidFill>
                  <a:schemeClr val="tx1"/>
                </a:solidFill>
                <a:latin typeface="+mn-lt"/>
                <a:ea typeface="+mn-ea"/>
                <a:cs typeface="+mn-cs"/>
              </a:defRPr>
            </a:lvl2pPr>
            <a:lvl3pPr marL="914362" algn="l" defTabSz="914362" rtl="0" eaLnBrk="1" latinLnBrk="0" hangingPunct="1">
              <a:defRPr sz="1800" kern="1200">
                <a:solidFill>
                  <a:schemeClr val="tx1"/>
                </a:solidFill>
                <a:latin typeface="+mn-lt"/>
                <a:ea typeface="+mn-ea"/>
                <a:cs typeface="+mn-cs"/>
              </a:defRPr>
            </a:lvl3pPr>
            <a:lvl4pPr marL="1371543" algn="l" defTabSz="914362" rtl="0" eaLnBrk="1" latinLnBrk="0" hangingPunct="1">
              <a:defRPr sz="1800" kern="1200">
                <a:solidFill>
                  <a:schemeClr val="tx1"/>
                </a:solidFill>
                <a:latin typeface="+mn-lt"/>
                <a:ea typeface="+mn-ea"/>
                <a:cs typeface="+mn-cs"/>
              </a:defRPr>
            </a:lvl4pPr>
            <a:lvl5pPr marL="1828724" algn="l" defTabSz="914362" rtl="0" eaLnBrk="1" latinLnBrk="0" hangingPunct="1">
              <a:defRPr sz="1800" kern="1200">
                <a:solidFill>
                  <a:schemeClr val="tx1"/>
                </a:solidFill>
                <a:latin typeface="+mn-lt"/>
                <a:ea typeface="+mn-ea"/>
                <a:cs typeface="+mn-cs"/>
              </a:defRPr>
            </a:lvl5pPr>
            <a:lvl6pPr marL="2285905" algn="l" defTabSz="914362" rtl="0" eaLnBrk="1" latinLnBrk="0" hangingPunct="1">
              <a:defRPr sz="1800" kern="1200">
                <a:solidFill>
                  <a:schemeClr val="tx1"/>
                </a:solidFill>
                <a:latin typeface="+mn-lt"/>
                <a:ea typeface="+mn-ea"/>
                <a:cs typeface="+mn-cs"/>
              </a:defRPr>
            </a:lvl6pPr>
            <a:lvl7pPr marL="2743086" algn="l" defTabSz="914362" rtl="0" eaLnBrk="1" latinLnBrk="0" hangingPunct="1">
              <a:defRPr sz="1800" kern="1200">
                <a:solidFill>
                  <a:schemeClr val="tx1"/>
                </a:solidFill>
                <a:latin typeface="+mn-lt"/>
                <a:ea typeface="+mn-ea"/>
                <a:cs typeface="+mn-cs"/>
              </a:defRPr>
            </a:lvl7pPr>
            <a:lvl8pPr marL="3200266" algn="l" defTabSz="914362" rtl="0" eaLnBrk="1" latinLnBrk="0" hangingPunct="1">
              <a:defRPr sz="1800" kern="1200">
                <a:solidFill>
                  <a:schemeClr val="tx1"/>
                </a:solidFill>
                <a:latin typeface="+mn-lt"/>
                <a:ea typeface="+mn-ea"/>
                <a:cs typeface="+mn-cs"/>
              </a:defRPr>
            </a:lvl8pPr>
            <a:lvl9pPr marL="3657448" algn="l" defTabSz="914362" rtl="0" eaLnBrk="1" latinLnBrk="0" hangingPunct="1">
              <a:defRPr sz="1800" kern="1200">
                <a:solidFill>
                  <a:schemeClr val="tx1"/>
                </a:solidFill>
                <a:latin typeface="+mn-lt"/>
                <a:ea typeface="+mn-ea"/>
                <a:cs typeface="+mn-cs"/>
              </a:defRPr>
            </a:lvl9pPr>
          </a:lstStyle>
          <a:p>
            <a:pPr marL="457200" indent="-171450">
              <a:spcBef>
                <a:spcPts val="1200"/>
              </a:spcBef>
              <a:buFont typeface="Arial" panose="020B0604020202020204" pitchFamily="34" charset="0"/>
              <a:buChar char="•"/>
            </a:pPr>
            <a:r>
              <a:rPr lang="en-US" dirty="0">
                <a:solidFill>
                  <a:schemeClr val="bg1"/>
                </a:solidFill>
                <a:latin typeface="Lato" panose="020F0502020204030203" pitchFamily="34" charset="0"/>
                <a:ea typeface="Open Sans" panose="020B0606030504020204" pitchFamily="34" charset="0"/>
                <a:cs typeface="Open Sans" panose="020B0606030504020204" pitchFamily="34" charset="0"/>
              </a:rPr>
              <a:t>Most often funded by employers</a:t>
            </a:r>
          </a:p>
          <a:p>
            <a:pPr marL="457200" indent="-171450">
              <a:spcBef>
                <a:spcPts val="1200"/>
              </a:spcBef>
              <a:buFont typeface="Arial" panose="020B0604020202020204" pitchFamily="34" charset="0"/>
              <a:buChar char="•"/>
            </a:pPr>
            <a:r>
              <a:rPr lang="en-US" dirty="0">
                <a:solidFill>
                  <a:schemeClr val="bg1"/>
                </a:solidFill>
                <a:latin typeface="Lato" panose="020F0502020204030203" pitchFamily="34" charset="0"/>
                <a:ea typeface="Open Sans" panose="020B0606030504020204" pitchFamily="34" charset="0"/>
                <a:cs typeface="Open Sans" panose="020B0606030504020204" pitchFamily="34" charset="0"/>
              </a:rPr>
              <a:t>Pension Income</a:t>
            </a:r>
          </a:p>
          <a:p>
            <a:pPr marL="457200" indent="-171450">
              <a:spcBef>
                <a:spcPts val="1200"/>
              </a:spcBef>
              <a:buFont typeface="Arial" panose="020B0604020202020204" pitchFamily="34" charset="0"/>
              <a:buChar char="•"/>
            </a:pPr>
            <a:r>
              <a:rPr lang="en-US" dirty="0">
                <a:solidFill>
                  <a:schemeClr val="bg1"/>
                </a:solidFill>
                <a:latin typeface="Lato" panose="020F0502020204030203" pitchFamily="34" charset="0"/>
                <a:ea typeface="Open Sans" panose="020B0606030504020204" pitchFamily="34" charset="0"/>
                <a:cs typeface="Open Sans" panose="020B0606030504020204" pitchFamily="34" charset="0"/>
              </a:rPr>
              <a:t>Social Security</a:t>
            </a:r>
          </a:p>
          <a:p>
            <a:pPr marL="457200" indent="-171450">
              <a:spcBef>
                <a:spcPts val="1200"/>
              </a:spcBef>
              <a:buFont typeface="Arial" panose="020B0604020202020204" pitchFamily="34" charset="0"/>
              <a:buChar char="•"/>
            </a:pPr>
            <a:r>
              <a:rPr lang="en-US" dirty="0">
                <a:solidFill>
                  <a:schemeClr val="bg1"/>
                </a:solidFill>
                <a:latin typeface="Lato" panose="020F0502020204030203" pitchFamily="34" charset="0"/>
                <a:ea typeface="Open Sans" panose="020B0606030504020204" pitchFamily="34" charset="0"/>
                <a:cs typeface="Open Sans" panose="020B0606030504020204" pitchFamily="34" charset="0"/>
              </a:rPr>
              <a:t>Shorter Life Expectancy</a:t>
            </a:r>
          </a:p>
          <a:p>
            <a:pPr marL="457200" indent="-171450">
              <a:spcBef>
                <a:spcPts val="1200"/>
              </a:spcBef>
              <a:buFont typeface="Arial" panose="020B0604020202020204" pitchFamily="34" charset="0"/>
              <a:buChar char="•"/>
            </a:pPr>
            <a:r>
              <a:rPr lang="en-US" dirty="0">
                <a:solidFill>
                  <a:schemeClr val="bg1"/>
                </a:solidFill>
                <a:latin typeface="Lato" panose="020F0502020204030203" pitchFamily="34" charset="0"/>
                <a:ea typeface="Open Sans" panose="020B0606030504020204" pitchFamily="34" charset="0"/>
                <a:cs typeface="Open Sans" panose="020B0606030504020204" pitchFamily="34" charset="0"/>
              </a:rPr>
              <a:t>Lower Healthcare Costs</a:t>
            </a:r>
          </a:p>
        </p:txBody>
      </p:sp>
    </p:spTree>
    <p:extLst>
      <p:ext uri="{BB962C8B-B14F-4D97-AF65-F5344CB8AC3E}">
        <p14:creationId xmlns:p14="http://schemas.microsoft.com/office/powerpoint/2010/main" val="8984048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050"/>
          <p:cNvSpPr>
            <a:spLocks noGrp="1" noChangeArrowheads="1"/>
          </p:cNvSpPr>
          <p:nvPr>
            <p:ph type="title"/>
          </p:nvPr>
        </p:nvSpPr>
        <p:spPr>
          <a:xfrm>
            <a:off x="234356" y="317726"/>
            <a:ext cx="10515600" cy="696065"/>
          </a:xfrm>
        </p:spPr>
        <p:txBody>
          <a:bodyPr>
            <a:noAutofit/>
          </a:bodyPr>
          <a:lstStyle/>
          <a:p>
            <a:r>
              <a:rPr lang="en-US" dirty="0"/>
              <a:t>Five Steps to Realizing a Secure Retirement</a:t>
            </a:r>
          </a:p>
        </p:txBody>
      </p:sp>
      <p:sp>
        <p:nvSpPr>
          <p:cNvPr id="2" name="Freeform 11">
            <a:extLst>
              <a:ext uri="{FF2B5EF4-FFF2-40B4-BE49-F238E27FC236}">
                <a16:creationId xmlns:a16="http://schemas.microsoft.com/office/drawing/2014/main" id="{188976F2-3742-F828-1BE3-5EA41B1020E5}"/>
              </a:ext>
            </a:extLst>
          </p:cNvPr>
          <p:cNvSpPr>
            <a:spLocks/>
          </p:cNvSpPr>
          <p:nvPr/>
        </p:nvSpPr>
        <p:spPr bwMode="auto">
          <a:xfrm>
            <a:off x="3095263" y="1452783"/>
            <a:ext cx="6039959" cy="777810"/>
          </a:xfrm>
          <a:custGeom>
            <a:avLst/>
            <a:gdLst>
              <a:gd name="T0" fmla="*/ 3636 w 3636"/>
              <a:gd name="T1" fmla="*/ 206 h 286"/>
              <a:gd name="T2" fmla="*/ 3556 w 3636"/>
              <a:gd name="T3" fmla="*/ 286 h 286"/>
              <a:gd name="T4" fmla="*/ 80 w 3636"/>
              <a:gd name="T5" fmla="*/ 286 h 286"/>
              <a:gd name="T6" fmla="*/ 0 w 3636"/>
              <a:gd name="T7" fmla="*/ 206 h 286"/>
              <a:gd name="T8" fmla="*/ 0 w 3636"/>
              <a:gd name="T9" fmla="*/ 80 h 286"/>
              <a:gd name="T10" fmla="*/ 80 w 3636"/>
              <a:gd name="T11" fmla="*/ 0 h 286"/>
              <a:gd name="T12" fmla="*/ 3556 w 3636"/>
              <a:gd name="T13" fmla="*/ 0 h 286"/>
              <a:gd name="T14" fmla="*/ 3636 w 3636"/>
              <a:gd name="T15" fmla="*/ 80 h 286"/>
              <a:gd name="T16" fmla="*/ 3636 w 3636"/>
              <a:gd name="T17" fmla="*/ 20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36" h="286">
                <a:moveTo>
                  <a:pt x="3636" y="206"/>
                </a:moveTo>
                <a:cubicBezTo>
                  <a:pt x="3636" y="250"/>
                  <a:pt x="3600" y="286"/>
                  <a:pt x="3556" y="286"/>
                </a:cubicBezTo>
                <a:cubicBezTo>
                  <a:pt x="80" y="286"/>
                  <a:pt x="80" y="286"/>
                  <a:pt x="80" y="286"/>
                </a:cubicBezTo>
                <a:cubicBezTo>
                  <a:pt x="35" y="286"/>
                  <a:pt x="0" y="250"/>
                  <a:pt x="0" y="206"/>
                </a:cubicBezTo>
                <a:cubicBezTo>
                  <a:pt x="0" y="80"/>
                  <a:pt x="0" y="80"/>
                  <a:pt x="0" y="80"/>
                </a:cubicBezTo>
                <a:cubicBezTo>
                  <a:pt x="0" y="36"/>
                  <a:pt x="35" y="0"/>
                  <a:pt x="80" y="0"/>
                </a:cubicBezTo>
                <a:cubicBezTo>
                  <a:pt x="3556" y="0"/>
                  <a:pt x="3556" y="0"/>
                  <a:pt x="3556" y="0"/>
                </a:cubicBezTo>
                <a:cubicBezTo>
                  <a:pt x="3600" y="0"/>
                  <a:pt x="3636" y="36"/>
                  <a:pt x="3636" y="80"/>
                </a:cubicBezTo>
                <a:lnTo>
                  <a:pt x="3636" y="206"/>
                </a:lnTo>
                <a:close/>
              </a:path>
            </a:pathLst>
          </a:custGeom>
          <a:gradFill>
            <a:gsLst>
              <a:gs pos="0">
                <a:schemeClr val="accent4"/>
              </a:gs>
              <a:gs pos="100000">
                <a:srgbClr val="2B7A8B"/>
              </a:gs>
              <a:gs pos="47000">
                <a:srgbClr val="389FB6"/>
              </a:gs>
              <a:gs pos="34000">
                <a:schemeClr val="accent4">
                  <a:lumMod val="75000"/>
                </a:schemeClr>
              </a:gs>
            </a:gsLst>
            <a:lin ang="10800000" scaled="0"/>
          </a:gradFill>
          <a:ln>
            <a:noFill/>
          </a:ln>
        </p:spPr>
        <p:txBody>
          <a:bodyPr vert="horz" wrap="square" lIns="91440" tIns="45720" rIns="91440" bIns="45720" numCol="1" anchor="t" anchorCtr="0" compatLnSpc="1">
            <a:prstTxWarp prst="textNoShape">
              <a:avLst/>
            </a:prstTxWarp>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94C59"/>
              </a:solidFill>
              <a:effectLst/>
              <a:uLnTx/>
              <a:uFillTx/>
              <a:latin typeface="Lato"/>
              <a:ea typeface="+mn-ea"/>
              <a:cs typeface="+mn-cs"/>
            </a:endParaRPr>
          </a:p>
        </p:txBody>
      </p:sp>
      <p:sp>
        <p:nvSpPr>
          <p:cNvPr id="11" name="Rectangle 10">
            <a:extLst>
              <a:ext uri="{FF2B5EF4-FFF2-40B4-BE49-F238E27FC236}">
                <a16:creationId xmlns:a16="http://schemas.microsoft.com/office/drawing/2014/main" id="{52A3BD76-BC7B-6B3C-3BCD-DAB1FD913087}"/>
              </a:ext>
            </a:extLst>
          </p:cNvPr>
          <p:cNvSpPr/>
          <p:nvPr/>
        </p:nvSpPr>
        <p:spPr>
          <a:xfrm>
            <a:off x="3690367" y="1612411"/>
            <a:ext cx="4914962" cy="461665"/>
          </a:xfrm>
          <a:prstGeom prst="rect">
            <a:avLst/>
          </a:prstGeom>
        </p:spPr>
        <p:txBody>
          <a:bodyPr wrap="square" lIns="0" rIns="0" anchor="ctr">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schemeClr val="bg1"/>
                </a:solidFill>
                <a:effectLst/>
                <a:uLnTx/>
                <a:uFillTx/>
                <a:latin typeface="Lato Black" panose="020F0502020204030203" pitchFamily="34" charset="0"/>
                <a:ea typeface="Lato Black" panose="020F0502020204030203" pitchFamily="34" charset="0"/>
                <a:cs typeface="Lato Black" panose="020F0502020204030203" pitchFamily="34" charset="0"/>
              </a:rPr>
              <a:t>Identify </a:t>
            </a:r>
            <a:r>
              <a:rPr kumimoji="0" lang="en-US" sz="2400" i="0" u="none" strike="noStrike" kern="1200" cap="none" spc="0" normalizeH="0" baseline="0" noProof="0" dirty="0">
                <a:ln>
                  <a:noFill/>
                </a:ln>
                <a:solidFill>
                  <a:schemeClr val="bg1"/>
                </a:solidFill>
                <a:effectLst/>
                <a:uLnTx/>
                <a:uFillTx/>
                <a:ea typeface="Lato Black" panose="020F0502020204030203" pitchFamily="34" charset="0"/>
                <a:cs typeface="Lato Black" panose="020F0502020204030203" pitchFamily="34" charset="0"/>
              </a:rPr>
              <a:t>Your Story</a:t>
            </a:r>
          </a:p>
        </p:txBody>
      </p:sp>
      <p:sp>
        <p:nvSpPr>
          <p:cNvPr id="4" name="Freeform 9">
            <a:extLst>
              <a:ext uri="{FF2B5EF4-FFF2-40B4-BE49-F238E27FC236}">
                <a16:creationId xmlns:a16="http://schemas.microsoft.com/office/drawing/2014/main" id="{C514F267-47FD-C16F-F55A-E98E4CFB0704}"/>
              </a:ext>
            </a:extLst>
          </p:cNvPr>
          <p:cNvSpPr>
            <a:spLocks/>
          </p:cNvSpPr>
          <p:nvPr/>
        </p:nvSpPr>
        <p:spPr bwMode="auto">
          <a:xfrm>
            <a:off x="3073915" y="2326239"/>
            <a:ext cx="6061307" cy="772543"/>
          </a:xfrm>
          <a:custGeom>
            <a:avLst/>
            <a:gdLst>
              <a:gd name="T0" fmla="*/ 3636 w 3636"/>
              <a:gd name="T1" fmla="*/ 205 h 285"/>
              <a:gd name="T2" fmla="*/ 3556 w 3636"/>
              <a:gd name="T3" fmla="*/ 285 h 285"/>
              <a:gd name="T4" fmla="*/ 80 w 3636"/>
              <a:gd name="T5" fmla="*/ 285 h 285"/>
              <a:gd name="T6" fmla="*/ 0 w 3636"/>
              <a:gd name="T7" fmla="*/ 205 h 285"/>
              <a:gd name="T8" fmla="*/ 0 w 3636"/>
              <a:gd name="T9" fmla="*/ 80 h 285"/>
              <a:gd name="T10" fmla="*/ 80 w 3636"/>
              <a:gd name="T11" fmla="*/ 0 h 285"/>
              <a:gd name="T12" fmla="*/ 3556 w 3636"/>
              <a:gd name="T13" fmla="*/ 0 h 285"/>
              <a:gd name="T14" fmla="*/ 3636 w 3636"/>
              <a:gd name="T15" fmla="*/ 80 h 285"/>
              <a:gd name="T16" fmla="*/ 3636 w 3636"/>
              <a:gd name="T17" fmla="*/ 20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36" h="285">
                <a:moveTo>
                  <a:pt x="3636" y="205"/>
                </a:moveTo>
                <a:cubicBezTo>
                  <a:pt x="3636" y="250"/>
                  <a:pt x="3600" y="285"/>
                  <a:pt x="3556" y="285"/>
                </a:cubicBezTo>
                <a:cubicBezTo>
                  <a:pt x="80" y="285"/>
                  <a:pt x="80" y="285"/>
                  <a:pt x="80" y="285"/>
                </a:cubicBezTo>
                <a:cubicBezTo>
                  <a:pt x="35" y="285"/>
                  <a:pt x="0" y="250"/>
                  <a:pt x="0" y="205"/>
                </a:cubicBezTo>
                <a:cubicBezTo>
                  <a:pt x="0" y="80"/>
                  <a:pt x="0" y="80"/>
                  <a:pt x="0" y="80"/>
                </a:cubicBezTo>
                <a:cubicBezTo>
                  <a:pt x="0" y="36"/>
                  <a:pt x="35" y="0"/>
                  <a:pt x="80" y="0"/>
                </a:cubicBezTo>
                <a:cubicBezTo>
                  <a:pt x="3556" y="0"/>
                  <a:pt x="3556" y="0"/>
                  <a:pt x="3556" y="0"/>
                </a:cubicBezTo>
                <a:cubicBezTo>
                  <a:pt x="3600" y="0"/>
                  <a:pt x="3636" y="36"/>
                  <a:pt x="3636" y="80"/>
                </a:cubicBezTo>
                <a:lnTo>
                  <a:pt x="3636" y="205"/>
                </a:lnTo>
                <a:close/>
              </a:path>
            </a:pathLst>
          </a:custGeom>
          <a:gradFill>
            <a:gsLst>
              <a:gs pos="44400">
                <a:srgbClr val="1E7A60"/>
              </a:gs>
              <a:gs pos="0">
                <a:schemeClr val="accent2"/>
              </a:gs>
              <a:gs pos="100000">
                <a:schemeClr val="accent2">
                  <a:lumMod val="50000"/>
                </a:schemeClr>
              </a:gs>
            </a:gsLst>
            <a:lin ang="10800000" scaled="1"/>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94C59"/>
              </a:solidFill>
              <a:effectLst/>
              <a:uLnTx/>
              <a:uFillTx/>
              <a:latin typeface="Lato"/>
              <a:ea typeface="+mn-ea"/>
              <a:cs typeface="+mn-cs"/>
            </a:endParaRPr>
          </a:p>
        </p:txBody>
      </p:sp>
      <p:sp>
        <p:nvSpPr>
          <p:cNvPr id="12" name="Rectangle 11">
            <a:extLst>
              <a:ext uri="{FF2B5EF4-FFF2-40B4-BE49-F238E27FC236}">
                <a16:creationId xmlns:a16="http://schemas.microsoft.com/office/drawing/2014/main" id="{A9FE8767-09D1-C42F-0A5A-21F0B33923B9}"/>
              </a:ext>
            </a:extLst>
          </p:cNvPr>
          <p:cNvSpPr/>
          <p:nvPr/>
        </p:nvSpPr>
        <p:spPr>
          <a:xfrm>
            <a:off x="3690367" y="2505994"/>
            <a:ext cx="4914962" cy="461665"/>
          </a:xfrm>
          <a:prstGeom prst="rect">
            <a:avLst/>
          </a:prstGeom>
        </p:spPr>
        <p:txBody>
          <a:bodyPr wrap="square" lIns="0" rIns="0" anchor="ctr">
            <a:spAutoFit/>
          </a:bodyPr>
          <a:lstStyle/>
          <a:p>
            <a:pPr>
              <a:defRPr/>
            </a:pPr>
            <a:r>
              <a:rPr lang="en-IN" sz="2400" dirty="0">
                <a:solidFill>
                  <a:schemeClr val="bg1"/>
                </a:solidFill>
                <a:latin typeface="Lato Black" panose="020F0502020204030203" pitchFamily="34" charset="0"/>
              </a:rPr>
              <a:t>Planning </a:t>
            </a:r>
            <a:r>
              <a:rPr lang="en-IN" sz="2400" dirty="0">
                <a:solidFill>
                  <a:schemeClr val="bg1"/>
                </a:solidFill>
              </a:rPr>
              <a:t>to Define Retirement</a:t>
            </a:r>
          </a:p>
        </p:txBody>
      </p:sp>
      <p:sp>
        <p:nvSpPr>
          <p:cNvPr id="6" name="Freeform 7">
            <a:extLst>
              <a:ext uri="{FF2B5EF4-FFF2-40B4-BE49-F238E27FC236}">
                <a16:creationId xmlns:a16="http://schemas.microsoft.com/office/drawing/2014/main" id="{80A030AF-3562-8FC1-74CB-B6728674404F}"/>
              </a:ext>
            </a:extLst>
          </p:cNvPr>
          <p:cNvSpPr>
            <a:spLocks/>
          </p:cNvSpPr>
          <p:nvPr/>
        </p:nvSpPr>
        <p:spPr bwMode="auto">
          <a:xfrm>
            <a:off x="3073915" y="3194428"/>
            <a:ext cx="6070085" cy="772543"/>
          </a:xfrm>
          <a:custGeom>
            <a:avLst/>
            <a:gdLst>
              <a:gd name="T0" fmla="*/ 3636 w 3636"/>
              <a:gd name="T1" fmla="*/ 205 h 285"/>
              <a:gd name="T2" fmla="*/ 3556 w 3636"/>
              <a:gd name="T3" fmla="*/ 285 h 285"/>
              <a:gd name="T4" fmla="*/ 80 w 3636"/>
              <a:gd name="T5" fmla="*/ 285 h 285"/>
              <a:gd name="T6" fmla="*/ 0 w 3636"/>
              <a:gd name="T7" fmla="*/ 205 h 285"/>
              <a:gd name="T8" fmla="*/ 0 w 3636"/>
              <a:gd name="T9" fmla="*/ 80 h 285"/>
              <a:gd name="T10" fmla="*/ 80 w 3636"/>
              <a:gd name="T11" fmla="*/ 0 h 285"/>
              <a:gd name="T12" fmla="*/ 3556 w 3636"/>
              <a:gd name="T13" fmla="*/ 0 h 285"/>
              <a:gd name="T14" fmla="*/ 3636 w 3636"/>
              <a:gd name="T15" fmla="*/ 80 h 285"/>
              <a:gd name="T16" fmla="*/ 3636 w 3636"/>
              <a:gd name="T17" fmla="*/ 205 h 2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36" h="285">
                <a:moveTo>
                  <a:pt x="3636" y="205"/>
                </a:moveTo>
                <a:cubicBezTo>
                  <a:pt x="3636" y="249"/>
                  <a:pt x="3600" y="285"/>
                  <a:pt x="3556" y="285"/>
                </a:cubicBezTo>
                <a:cubicBezTo>
                  <a:pt x="80" y="285"/>
                  <a:pt x="80" y="285"/>
                  <a:pt x="80" y="285"/>
                </a:cubicBezTo>
                <a:cubicBezTo>
                  <a:pt x="35" y="285"/>
                  <a:pt x="0" y="249"/>
                  <a:pt x="0" y="205"/>
                </a:cubicBezTo>
                <a:cubicBezTo>
                  <a:pt x="0" y="80"/>
                  <a:pt x="0" y="80"/>
                  <a:pt x="0" y="80"/>
                </a:cubicBezTo>
                <a:cubicBezTo>
                  <a:pt x="0" y="35"/>
                  <a:pt x="35" y="0"/>
                  <a:pt x="80" y="0"/>
                </a:cubicBezTo>
                <a:cubicBezTo>
                  <a:pt x="3556" y="0"/>
                  <a:pt x="3556" y="0"/>
                  <a:pt x="3556" y="0"/>
                </a:cubicBezTo>
                <a:cubicBezTo>
                  <a:pt x="3600" y="0"/>
                  <a:pt x="3636" y="35"/>
                  <a:pt x="3636" y="80"/>
                </a:cubicBezTo>
                <a:lnTo>
                  <a:pt x="3636" y="205"/>
                </a:lnTo>
                <a:close/>
              </a:path>
            </a:pathLst>
          </a:custGeom>
          <a:gradFill>
            <a:gsLst>
              <a:gs pos="33000">
                <a:schemeClr val="accent3"/>
              </a:gs>
              <a:gs pos="100000">
                <a:schemeClr val="accent3">
                  <a:lumMod val="50000"/>
                </a:schemeClr>
              </a:gs>
            </a:gsLst>
            <a:lin ang="10800000" scaled="1"/>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94C59"/>
              </a:solidFill>
              <a:effectLst/>
              <a:uLnTx/>
              <a:uFillTx/>
              <a:latin typeface="Lato"/>
              <a:ea typeface="+mn-ea"/>
              <a:cs typeface="+mn-cs"/>
            </a:endParaRPr>
          </a:p>
        </p:txBody>
      </p:sp>
      <p:sp>
        <p:nvSpPr>
          <p:cNvPr id="13" name="Rectangle 12">
            <a:extLst>
              <a:ext uri="{FF2B5EF4-FFF2-40B4-BE49-F238E27FC236}">
                <a16:creationId xmlns:a16="http://schemas.microsoft.com/office/drawing/2014/main" id="{7C3F25A6-239D-7ECE-E128-94FC40EA2F71}"/>
              </a:ext>
            </a:extLst>
          </p:cNvPr>
          <p:cNvSpPr/>
          <p:nvPr/>
        </p:nvSpPr>
        <p:spPr>
          <a:xfrm>
            <a:off x="3690367" y="3399577"/>
            <a:ext cx="4993030" cy="424732"/>
          </a:xfrm>
          <a:prstGeom prst="rect">
            <a:avLst/>
          </a:prstGeom>
        </p:spPr>
        <p:txBody>
          <a:bodyPr wrap="square" lIns="0" rIns="0" anchor="ctr">
            <a:spAutoFit/>
          </a:bodyPr>
          <a:lstStyle/>
          <a:p>
            <a:pPr marR="0" lvl="0" indent="0" fontAlgn="auto">
              <a:lnSpc>
                <a:spcPct val="90000"/>
              </a:lnSpc>
              <a:spcBef>
                <a:spcPts val="0"/>
              </a:spcBef>
              <a:spcAft>
                <a:spcPts val="0"/>
              </a:spcAft>
              <a:buClrTx/>
              <a:buSzTx/>
              <a:buFontTx/>
              <a:buNone/>
              <a:tabLst/>
              <a:defRPr/>
            </a:pPr>
            <a:r>
              <a:rPr lang="en-US" sz="2400" dirty="0">
                <a:solidFill>
                  <a:schemeClr val="bg1"/>
                </a:solidFill>
                <a:latin typeface="Lato Black" panose="020F0502020204030203" pitchFamily="34" charset="0"/>
              </a:rPr>
              <a:t>Save </a:t>
            </a:r>
            <a:r>
              <a:rPr lang="en-US" sz="2400" dirty="0">
                <a:solidFill>
                  <a:schemeClr val="bg1"/>
                </a:solidFill>
              </a:rPr>
              <a:t>to Fund Your Retirement</a:t>
            </a:r>
          </a:p>
        </p:txBody>
      </p:sp>
      <p:sp>
        <p:nvSpPr>
          <p:cNvPr id="8" name="Freeform 5">
            <a:extLst>
              <a:ext uri="{FF2B5EF4-FFF2-40B4-BE49-F238E27FC236}">
                <a16:creationId xmlns:a16="http://schemas.microsoft.com/office/drawing/2014/main" id="{C33970B7-8C15-C0E9-FBF0-C1531C6D3B67}"/>
              </a:ext>
            </a:extLst>
          </p:cNvPr>
          <p:cNvSpPr>
            <a:spLocks/>
          </p:cNvSpPr>
          <p:nvPr/>
        </p:nvSpPr>
        <p:spPr bwMode="auto">
          <a:xfrm>
            <a:off x="3095263" y="4062617"/>
            <a:ext cx="6039959" cy="777810"/>
          </a:xfrm>
          <a:custGeom>
            <a:avLst/>
            <a:gdLst>
              <a:gd name="T0" fmla="*/ 3636 w 3636"/>
              <a:gd name="T1" fmla="*/ 206 h 286"/>
              <a:gd name="T2" fmla="*/ 3556 w 3636"/>
              <a:gd name="T3" fmla="*/ 286 h 286"/>
              <a:gd name="T4" fmla="*/ 80 w 3636"/>
              <a:gd name="T5" fmla="*/ 286 h 286"/>
              <a:gd name="T6" fmla="*/ 0 w 3636"/>
              <a:gd name="T7" fmla="*/ 206 h 286"/>
              <a:gd name="T8" fmla="*/ 0 w 3636"/>
              <a:gd name="T9" fmla="*/ 80 h 286"/>
              <a:gd name="T10" fmla="*/ 80 w 3636"/>
              <a:gd name="T11" fmla="*/ 0 h 286"/>
              <a:gd name="T12" fmla="*/ 3556 w 3636"/>
              <a:gd name="T13" fmla="*/ 0 h 286"/>
              <a:gd name="T14" fmla="*/ 3636 w 3636"/>
              <a:gd name="T15" fmla="*/ 80 h 286"/>
              <a:gd name="T16" fmla="*/ 3636 w 3636"/>
              <a:gd name="T17" fmla="*/ 20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36" h="286">
                <a:moveTo>
                  <a:pt x="3636" y="206"/>
                </a:moveTo>
                <a:cubicBezTo>
                  <a:pt x="3636" y="250"/>
                  <a:pt x="3600" y="286"/>
                  <a:pt x="3556" y="286"/>
                </a:cubicBezTo>
                <a:cubicBezTo>
                  <a:pt x="80" y="286"/>
                  <a:pt x="80" y="286"/>
                  <a:pt x="80" y="286"/>
                </a:cubicBezTo>
                <a:cubicBezTo>
                  <a:pt x="35" y="286"/>
                  <a:pt x="0" y="250"/>
                  <a:pt x="0" y="206"/>
                </a:cubicBezTo>
                <a:cubicBezTo>
                  <a:pt x="0" y="80"/>
                  <a:pt x="0" y="80"/>
                  <a:pt x="0" y="80"/>
                </a:cubicBezTo>
                <a:cubicBezTo>
                  <a:pt x="0" y="36"/>
                  <a:pt x="35" y="0"/>
                  <a:pt x="80" y="0"/>
                </a:cubicBezTo>
                <a:cubicBezTo>
                  <a:pt x="3556" y="0"/>
                  <a:pt x="3556" y="0"/>
                  <a:pt x="3556" y="0"/>
                </a:cubicBezTo>
                <a:cubicBezTo>
                  <a:pt x="3600" y="0"/>
                  <a:pt x="3636" y="36"/>
                  <a:pt x="3636" y="80"/>
                </a:cubicBezTo>
                <a:lnTo>
                  <a:pt x="3636" y="206"/>
                </a:lnTo>
                <a:close/>
              </a:path>
            </a:pathLst>
          </a:custGeom>
          <a:gradFill>
            <a:gsLst>
              <a:gs pos="0">
                <a:schemeClr val="accent6">
                  <a:lumMod val="75000"/>
                </a:schemeClr>
              </a:gs>
              <a:gs pos="100000">
                <a:schemeClr val="accent6">
                  <a:lumMod val="50000"/>
                </a:schemeClr>
              </a:gs>
            </a:gsLst>
            <a:lin ang="10800000" scaled="1"/>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94C59"/>
              </a:solidFill>
              <a:effectLst/>
              <a:uLnTx/>
              <a:uFillTx/>
              <a:latin typeface="Lato"/>
              <a:ea typeface="+mn-ea"/>
              <a:cs typeface="+mn-cs"/>
            </a:endParaRPr>
          </a:p>
        </p:txBody>
      </p:sp>
      <p:sp>
        <p:nvSpPr>
          <p:cNvPr id="14" name="Rectangle 13">
            <a:extLst>
              <a:ext uri="{FF2B5EF4-FFF2-40B4-BE49-F238E27FC236}">
                <a16:creationId xmlns:a16="http://schemas.microsoft.com/office/drawing/2014/main" id="{2B22CE21-07E0-884D-456F-8585E12D97CF}"/>
              </a:ext>
            </a:extLst>
          </p:cNvPr>
          <p:cNvSpPr/>
          <p:nvPr/>
        </p:nvSpPr>
        <p:spPr>
          <a:xfrm>
            <a:off x="3690367" y="4256227"/>
            <a:ext cx="4959932" cy="424732"/>
          </a:xfrm>
          <a:prstGeom prst="rect">
            <a:avLst/>
          </a:prstGeom>
        </p:spPr>
        <p:txBody>
          <a:bodyPr wrap="square" lIns="0" rIns="0" anchor="ctr">
            <a:spAutoFit/>
          </a:bodyPr>
          <a:lstStyle/>
          <a:p>
            <a:pPr>
              <a:lnSpc>
                <a:spcPct val="90000"/>
              </a:lnSpc>
              <a:defRPr/>
            </a:pPr>
            <a:r>
              <a:rPr lang="en-US" sz="2400" dirty="0">
                <a:solidFill>
                  <a:schemeClr val="bg1"/>
                </a:solidFill>
                <a:latin typeface="Lato Black" panose="020F0502020204030203" pitchFamily="34" charset="0"/>
              </a:rPr>
              <a:t>Invest </a:t>
            </a:r>
            <a:r>
              <a:rPr lang="en-US" sz="2400" dirty="0">
                <a:solidFill>
                  <a:schemeClr val="bg1"/>
                </a:solidFill>
              </a:rPr>
              <a:t>to Grow Your Dreams</a:t>
            </a:r>
          </a:p>
        </p:txBody>
      </p:sp>
      <p:sp>
        <p:nvSpPr>
          <p:cNvPr id="20" name="Freeform 5">
            <a:extLst>
              <a:ext uri="{FF2B5EF4-FFF2-40B4-BE49-F238E27FC236}">
                <a16:creationId xmlns:a16="http://schemas.microsoft.com/office/drawing/2014/main" id="{E6691713-C586-E297-69E3-79D1FDAA9AC1}"/>
              </a:ext>
            </a:extLst>
          </p:cNvPr>
          <p:cNvSpPr>
            <a:spLocks/>
          </p:cNvSpPr>
          <p:nvPr/>
        </p:nvSpPr>
        <p:spPr bwMode="auto">
          <a:xfrm>
            <a:off x="3051655" y="4936071"/>
            <a:ext cx="6092345" cy="777810"/>
          </a:xfrm>
          <a:custGeom>
            <a:avLst/>
            <a:gdLst>
              <a:gd name="T0" fmla="*/ 3636 w 3636"/>
              <a:gd name="T1" fmla="*/ 206 h 286"/>
              <a:gd name="T2" fmla="*/ 3556 w 3636"/>
              <a:gd name="T3" fmla="*/ 286 h 286"/>
              <a:gd name="T4" fmla="*/ 80 w 3636"/>
              <a:gd name="T5" fmla="*/ 286 h 286"/>
              <a:gd name="T6" fmla="*/ 0 w 3636"/>
              <a:gd name="T7" fmla="*/ 206 h 286"/>
              <a:gd name="T8" fmla="*/ 0 w 3636"/>
              <a:gd name="T9" fmla="*/ 80 h 286"/>
              <a:gd name="T10" fmla="*/ 80 w 3636"/>
              <a:gd name="T11" fmla="*/ 0 h 286"/>
              <a:gd name="T12" fmla="*/ 3556 w 3636"/>
              <a:gd name="T13" fmla="*/ 0 h 286"/>
              <a:gd name="T14" fmla="*/ 3636 w 3636"/>
              <a:gd name="T15" fmla="*/ 80 h 286"/>
              <a:gd name="T16" fmla="*/ 3636 w 3636"/>
              <a:gd name="T17" fmla="*/ 206 h 2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36" h="286">
                <a:moveTo>
                  <a:pt x="3636" y="206"/>
                </a:moveTo>
                <a:cubicBezTo>
                  <a:pt x="3636" y="250"/>
                  <a:pt x="3600" y="286"/>
                  <a:pt x="3556" y="286"/>
                </a:cubicBezTo>
                <a:cubicBezTo>
                  <a:pt x="80" y="286"/>
                  <a:pt x="80" y="286"/>
                  <a:pt x="80" y="286"/>
                </a:cubicBezTo>
                <a:cubicBezTo>
                  <a:pt x="35" y="286"/>
                  <a:pt x="0" y="250"/>
                  <a:pt x="0" y="206"/>
                </a:cubicBezTo>
                <a:cubicBezTo>
                  <a:pt x="0" y="80"/>
                  <a:pt x="0" y="80"/>
                  <a:pt x="0" y="80"/>
                </a:cubicBezTo>
                <a:cubicBezTo>
                  <a:pt x="0" y="36"/>
                  <a:pt x="35" y="0"/>
                  <a:pt x="80" y="0"/>
                </a:cubicBezTo>
                <a:cubicBezTo>
                  <a:pt x="3556" y="0"/>
                  <a:pt x="3556" y="0"/>
                  <a:pt x="3556" y="0"/>
                </a:cubicBezTo>
                <a:cubicBezTo>
                  <a:pt x="3600" y="0"/>
                  <a:pt x="3636" y="36"/>
                  <a:pt x="3636" y="80"/>
                </a:cubicBezTo>
                <a:lnTo>
                  <a:pt x="3636" y="206"/>
                </a:lnTo>
                <a:close/>
              </a:path>
            </a:pathLst>
          </a:custGeom>
          <a:gradFill>
            <a:gsLst>
              <a:gs pos="33000">
                <a:schemeClr val="tx2"/>
              </a:gs>
              <a:gs pos="100000">
                <a:schemeClr val="tx2">
                  <a:lumMod val="50000"/>
                </a:schemeClr>
              </a:gs>
            </a:gsLst>
            <a:lin ang="10800000" scaled="1"/>
          </a:gradFill>
          <a:ln>
            <a:noFill/>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IN" sz="1800" b="0" i="0" u="none" strike="noStrike" kern="1200" cap="none" spc="0" normalizeH="0" baseline="0" noProof="0">
              <a:ln>
                <a:noFill/>
              </a:ln>
              <a:solidFill>
                <a:srgbClr val="294C59"/>
              </a:solidFill>
              <a:effectLst/>
              <a:uLnTx/>
              <a:uFillTx/>
              <a:latin typeface="Lato"/>
              <a:ea typeface="+mn-ea"/>
              <a:cs typeface="+mn-cs"/>
            </a:endParaRPr>
          </a:p>
        </p:txBody>
      </p:sp>
      <p:sp>
        <p:nvSpPr>
          <p:cNvPr id="22" name="Rectangle 21">
            <a:extLst>
              <a:ext uri="{FF2B5EF4-FFF2-40B4-BE49-F238E27FC236}">
                <a16:creationId xmlns:a16="http://schemas.microsoft.com/office/drawing/2014/main" id="{1B1297D2-1694-525E-6C05-19B42EADD16E}"/>
              </a:ext>
            </a:extLst>
          </p:cNvPr>
          <p:cNvSpPr/>
          <p:nvPr/>
        </p:nvSpPr>
        <p:spPr>
          <a:xfrm>
            <a:off x="3690367" y="5112876"/>
            <a:ext cx="4981732" cy="424732"/>
          </a:xfrm>
          <a:prstGeom prst="rect">
            <a:avLst/>
          </a:prstGeom>
        </p:spPr>
        <p:txBody>
          <a:bodyPr wrap="square" lIns="0" rIns="0" anchor="ctr">
            <a:spAutoFit/>
          </a:bodyPr>
          <a:lstStyle/>
          <a:p>
            <a:pPr marR="0" lvl="0" indent="0" fontAlgn="auto">
              <a:lnSpc>
                <a:spcPct val="90000"/>
              </a:lnSpc>
              <a:spcBef>
                <a:spcPts val="0"/>
              </a:spcBef>
              <a:spcAft>
                <a:spcPts val="0"/>
              </a:spcAft>
              <a:buClrTx/>
              <a:buSzTx/>
              <a:buFontTx/>
              <a:buNone/>
              <a:tabLst/>
              <a:defRPr/>
            </a:pPr>
            <a:r>
              <a:rPr lang="en-US" sz="2400" dirty="0">
                <a:solidFill>
                  <a:schemeClr val="bg1"/>
                </a:solidFill>
                <a:latin typeface="Lato Black" panose="020F0502020204030203" pitchFamily="34" charset="0"/>
              </a:rPr>
              <a:t>Protect </a:t>
            </a:r>
            <a:r>
              <a:rPr lang="en-US" sz="2400" dirty="0">
                <a:solidFill>
                  <a:schemeClr val="bg1"/>
                </a:solidFill>
              </a:rPr>
              <a:t>Your Legacy</a:t>
            </a:r>
          </a:p>
        </p:txBody>
      </p:sp>
      <p:sp>
        <p:nvSpPr>
          <p:cNvPr id="18" name="TextBox 17">
            <a:extLst>
              <a:ext uri="{FF2B5EF4-FFF2-40B4-BE49-F238E27FC236}">
                <a16:creationId xmlns:a16="http://schemas.microsoft.com/office/drawing/2014/main" id="{CDCA9F87-E44F-58FF-2B39-28D92FB61299}"/>
              </a:ext>
            </a:extLst>
          </p:cNvPr>
          <p:cNvSpPr txBox="1"/>
          <p:nvPr/>
        </p:nvSpPr>
        <p:spPr>
          <a:xfrm>
            <a:off x="2821808" y="3916241"/>
            <a:ext cx="1228061" cy="1015663"/>
          </a:xfrm>
          <a:prstGeom prst="rect">
            <a:avLst/>
          </a:prstGeom>
          <a:noFill/>
          <a:effectLst>
            <a:outerShdw blurRad="50800" dist="38100" dir="2700000" algn="tl" rotWithShape="0">
              <a:prstClr val="black">
                <a:alpha val="17000"/>
              </a:prstClr>
            </a:outerShdw>
          </a:effectLst>
        </p:spPr>
        <p:txBody>
          <a:bodyPr wrap="square" rtlCol="0">
            <a:spAutoFit/>
          </a:bodyPr>
          <a:lstStyle/>
          <a:p>
            <a:r>
              <a:rPr lang="en-US" sz="6000" b="1" dirty="0">
                <a:solidFill>
                  <a:schemeClr val="accent6"/>
                </a:solidFill>
                <a:latin typeface="+mj-lt"/>
              </a:rPr>
              <a:t>4</a:t>
            </a:r>
          </a:p>
        </p:txBody>
      </p:sp>
      <p:sp>
        <p:nvSpPr>
          <p:cNvPr id="19" name="TextBox 18">
            <a:extLst>
              <a:ext uri="{FF2B5EF4-FFF2-40B4-BE49-F238E27FC236}">
                <a16:creationId xmlns:a16="http://schemas.microsoft.com/office/drawing/2014/main" id="{8CD02B7E-5238-1607-33C5-5C34EC593F55}"/>
              </a:ext>
            </a:extLst>
          </p:cNvPr>
          <p:cNvSpPr txBox="1"/>
          <p:nvPr/>
        </p:nvSpPr>
        <p:spPr>
          <a:xfrm>
            <a:off x="2821808" y="3087709"/>
            <a:ext cx="1228061" cy="1015663"/>
          </a:xfrm>
          <a:prstGeom prst="rect">
            <a:avLst/>
          </a:prstGeom>
          <a:noFill/>
          <a:effectLst>
            <a:outerShdw blurRad="50800" dist="38100" dir="2700000" algn="tl" rotWithShape="0">
              <a:prstClr val="black">
                <a:alpha val="17000"/>
              </a:prstClr>
            </a:outerShdw>
          </a:effectLst>
        </p:spPr>
        <p:txBody>
          <a:bodyPr wrap="square" rtlCol="0">
            <a:spAutoFit/>
          </a:bodyPr>
          <a:lstStyle/>
          <a:p>
            <a:r>
              <a:rPr lang="en-US" sz="6000" b="1" dirty="0">
                <a:solidFill>
                  <a:schemeClr val="accent3">
                    <a:lumMod val="60000"/>
                    <a:lumOff val="40000"/>
                  </a:schemeClr>
                </a:solidFill>
                <a:latin typeface="+mj-lt"/>
              </a:rPr>
              <a:t>3</a:t>
            </a:r>
          </a:p>
        </p:txBody>
      </p:sp>
      <p:sp>
        <p:nvSpPr>
          <p:cNvPr id="25" name="TextBox 24">
            <a:extLst>
              <a:ext uri="{FF2B5EF4-FFF2-40B4-BE49-F238E27FC236}">
                <a16:creationId xmlns:a16="http://schemas.microsoft.com/office/drawing/2014/main" id="{90439A6B-0E1B-2117-1141-BB033080378A}"/>
              </a:ext>
            </a:extLst>
          </p:cNvPr>
          <p:cNvSpPr txBox="1"/>
          <p:nvPr/>
        </p:nvSpPr>
        <p:spPr>
          <a:xfrm>
            <a:off x="2821808" y="4794683"/>
            <a:ext cx="1228061" cy="1015663"/>
          </a:xfrm>
          <a:prstGeom prst="rect">
            <a:avLst/>
          </a:prstGeom>
          <a:noFill/>
          <a:effectLst>
            <a:outerShdw blurRad="50800" dist="38100" dir="2700000" algn="tl" rotWithShape="0">
              <a:prstClr val="black">
                <a:alpha val="17000"/>
              </a:prstClr>
            </a:outerShdw>
          </a:effectLst>
        </p:spPr>
        <p:txBody>
          <a:bodyPr wrap="square" rtlCol="0">
            <a:spAutoFit/>
          </a:bodyPr>
          <a:lstStyle/>
          <a:p>
            <a:r>
              <a:rPr lang="en-US" sz="6000" b="1" dirty="0">
                <a:solidFill>
                  <a:srgbClr val="A42E5E"/>
                </a:solidFill>
                <a:latin typeface="+mj-lt"/>
              </a:rPr>
              <a:t>5</a:t>
            </a:r>
          </a:p>
        </p:txBody>
      </p:sp>
      <p:sp>
        <p:nvSpPr>
          <p:cNvPr id="26" name="TextBox 25">
            <a:extLst>
              <a:ext uri="{FF2B5EF4-FFF2-40B4-BE49-F238E27FC236}">
                <a16:creationId xmlns:a16="http://schemas.microsoft.com/office/drawing/2014/main" id="{A4E764F4-CDFC-1B08-D0A4-8895819CCC88}"/>
              </a:ext>
            </a:extLst>
          </p:cNvPr>
          <p:cNvSpPr txBox="1"/>
          <p:nvPr/>
        </p:nvSpPr>
        <p:spPr>
          <a:xfrm>
            <a:off x="2821808" y="2220278"/>
            <a:ext cx="1228061" cy="1015663"/>
          </a:xfrm>
          <a:prstGeom prst="rect">
            <a:avLst/>
          </a:prstGeom>
          <a:noFill/>
          <a:effectLst>
            <a:outerShdw blurRad="50800" dist="38100" dir="2700000" algn="tl" rotWithShape="0">
              <a:prstClr val="black">
                <a:alpha val="17000"/>
              </a:prstClr>
            </a:outerShdw>
          </a:effectLst>
        </p:spPr>
        <p:txBody>
          <a:bodyPr wrap="square" rtlCol="0">
            <a:spAutoFit/>
          </a:bodyPr>
          <a:lstStyle/>
          <a:p>
            <a:r>
              <a:rPr lang="en-US" sz="6000" b="1" dirty="0">
                <a:solidFill>
                  <a:schemeClr val="accent2"/>
                </a:solidFill>
                <a:latin typeface="+mj-lt"/>
              </a:rPr>
              <a:t>2</a:t>
            </a:r>
          </a:p>
        </p:txBody>
      </p:sp>
      <p:sp>
        <p:nvSpPr>
          <p:cNvPr id="29" name="TextBox 28">
            <a:extLst>
              <a:ext uri="{FF2B5EF4-FFF2-40B4-BE49-F238E27FC236}">
                <a16:creationId xmlns:a16="http://schemas.microsoft.com/office/drawing/2014/main" id="{0CCCF72F-9B5C-6B97-2115-296C42093066}"/>
              </a:ext>
            </a:extLst>
          </p:cNvPr>
          <p:cNvSpPr txBox="1"/>
          <p:nvPr/>
        </p:nvSpPr>
        <p:spPr>
          <a:xfrm>
            <a:off x="2821808" y="1311387"/>
            <a:ext cx="1228061" cy="1015663"/>
          </a:xfrm>
          <a:prstGeom prst="rect">
            <a:avLst/>
          </a:prstGeom>
          <a:noFill/>
          <a:effectLst>
            <a:outerShdw blurRad="50800" dist="38100" dir="2700000" algn="tl" rotWithShape="0">
              <a:prstClr val="black">
                <a:alpha val="17000"/>
              </a:prstClr>
            </a:outerShdw>
          </a:effectLst>
        </p:spPr>
        <p:txBody>
          <a:bodyPr wrap="square" rtlCol="0">
            <a:spAutoFit/>
          </a:bodyPr>
          <a:lstStyle/>
          <a:p>
            <a:r>
              <a:rPr lang="en-US" sz="6000" b="1" dirty="0">
                <a:solidFill>
                  <a:schemeClr val="accent4">
                    <a:lumMod val="60000"/>
                    <a:lumOff val="40000"/>
                  </a:schemeClr>
                </a:solidFill>
                <a:latin typeface="+mj-lt"/>
              </a:rPr>
              <a:t>1</a:t>
            </a:r>
          </a:p>
        </p:txBody>
      </p:sp>
    </p:spTree>
    <p:extLst>
      <p:ext uri="{BB962C8B-B14F-4D97-AF65-F5344CB8AC3E}">
        <p14:creationId xmlns:p14="http://schemas.microsoft.com/office/powerpoint/2010/main" val="4266949187"/>
      </p:ext>
    </p:extLst>
  </p:cSld>
  <p:clrMapOvr>
    <a:masterClrMapping/>
  </p:clrMapOvr>
  <p:transition>
    <p:cut/>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1">
            <a:extLst>
              <a:ext uri="{FF2B5EF4-FFF2-40B4-BE49-F238E27FC236}">
                <a16:creationId xmlns:a16="http://schemas.microsoft.com/office/drawing/2014/main" id="{6BA3C16E-9725-414F-F1CA-4C13B64FAB51}"/>
              </a:ext>
            </a:extLst>
          </p:cNvPr>
          <p:cNvSpPr>
            <a:spLocks noGrp="1"/>
          </p:cNvSpPr>
          <p:nvPr>
            <p:ph idx="1"/>
          </p:nvPr>
        </p:nvSpPr>
        <p:spPr>
          <a:xfrm>
            <a:off x="5077838" y="1495841"/>
            <a:ext cx="5978089" cy="4732747"/>
          </a:xfrm>
        </p:spPr>
        <p:txBody>
          <a:bodyPr/>
          <a:lstStyle/>
          <a:p>
            <a:r>
              <a:rPr lang="en-US" sz="2400" dirty="0"/>
              <a:t>Ask yourself:</a:t>
            </a:r>
          </a:p>
          <a:p>
            <a:pPr lvl="1">
              <a:lnSpc>
                <a:spcPct val="200000"/>
              </a:lnSpc>
              <a:spcBef>
                <a:spcPts val="600"/>
              </a:spcBef>
            </a:pPr>
            <a:r>
              <a:rPr lang="en-US" sz="1800" i="0" dirty="0">
                <a:solidFill>
                  <a:schemeClr val="tx1"/>
                </a:solidFill>
              </a:rPr>
              <a:t>What does retirement really look like?</a:t>
            </a:r>
          </a:p>
          <a:p>
            <a:pPr lvl="1">
              <a:lnSpc>
                <a:spcPct val="200000"/>
              </a:lnSpc>
              <a:spcBef>
                <a:spcPts val="0"/>
              </a:spcBef>
            </a:pPr>
            <a:r>
              <a:rPr lang="en-US" sz="1800" i="0" dirty="0">
                <a:solidFill>
                  <a:schemeClr val="tx1"/>
                </a:solidFill>
              </a:rPr>
              <a:t>What decisions will you need to make?</a:t>
            </a:r>
          </a:p>
          <a:p>
            <a:pPr lvl="1">
              <a:lnSpc>
                <a:spcPct val="200000"/>
              </a:lnSpc>
              <a:spcBef>
                <a:spcPts val="0"/>
              </a:spcBef>
            </a:pPr>
            <a:r>
              <a:rPr lang="en-US" sz="1800" i="0" dirty="0">
                <a:solidFill>
                  <a:schemeClr val="tx1"/>
                </a:solidFill>
              </a:rPr>
              <a:t>How much income is it going to take?</a:t>
            </a:r>
          </a:p>
          <a:p>
            <a:pPr lvl="1">
              <a:lnSpc>
                <a:spcPct val="200000"/>
              </a:lnSpc>
              <a:spcBef>
                <a:spcPts val="0"/>
              </a:spcBef>
            </a:pPr>
            <a:r>
              <a:rPr lang="en-US" sz="1800" i="0" dirty="0">
                <a:solidFill>
                  <a:schemeClr val="tx1"/>
                </a:solidFill>
              </a:rPr>
              <a:t>What is the biggest risk that you may face?</a:t>
            </a:r>
          </a:p>
          <a:p>
            <a:pPr lvl="1">
              <a:lnSpc>
                <a:spcPct val="200000"/>
              </a:lnSpc>
              <a:spcBef>
                <a:spcPts val="0"/>
              </a:spcBef>
            </a:pPr>
            <a:r>
              <a:rPr lang="en-US" sz="1800" i="0" dirty="0">
                <a:solidFill>
                  <a:schemeClr val="tx1"/>
                </a:solidFill>
              </a:rPr>
              <a:t>Did you consider healthcare and tax surprises?</a:t>
            </a:r>
          </a:p>
          <a:p>
            <a:pPr lvl="1">
              <a:lnSpc>
                <a:spcPct val="100000"/>
              </a:lnSpc>
              <a:spcBef>
                <a:spcPts val="1200"/>
              </a:spcBef>
            </a:pPr>
            <a:r>
              <a:rPr lang="en-US" sz="1800" i="0" dirty="0">
                <a:solidFill>
                  <a:schemeClr val="tx1"/>
                </a:solidFill>
              </a:rPr>
              <a:t>What do you need to do today to make your dreams a reality?</a:t>
            </a:r>
            <a:endParaRPr lang="en-US" dirty="0"/>
          </a:p>
        </p:txBody>
      </p:sp>
      <p:sp>
        <p:nvSpPr>
          <p:cNvPr id="5" name="Title 4">
            <a:extLst>
              <a:ext uri="{FF2B5EF4-FFF2-40B4-BE49-F238E27FC236}">
                <a16:creationId xmlns:a16="http://schemas.microsoft.com/office/drawing/2014/main" id="{5E6D52A1-43E1-AF95-1B44-AE8DC8DD7B8B}"/>
              </a:ext>
            </a:extLst>
          </p:cNvPr>
          <p:cNvSpPr>
            <a:spLocks noGrp="1"/>
          </p:cNvSpPr>
          <p:nvPr>
            <p:ph type="title"/>
          </p:nvPr>
        </p:nvSpPr>
        <p:spPr/>
        <p:txBody>
          <a:bodyPr/>
          <a:lstStyle/>
          <a:p>
            <a:r>
              <a:rPr lang="en-US" dirty="0"/>
              <a:t>Are You Truly Ready to Retire?</a:t>
            </a:r>
          </a:p>
        </p:txBody>
      </p:sp>
      <p:sp>
        <p:nvSpPr>
          <p:cNvPr id="4" name="Slide Number Placeholder 3">
            <a:extLst>
              <a:ext uri="{FF2B5EF4-FFF2-40B4-BE49-F238E27FC236}">
                <a16:creationId xmlns:a16="http://schemas.microsoft.com/office/drawing/2014/main" id="{881552E5-B0D8-7F39-D724-F5E3C273CFC3}"/>
              </a:ext>
            </a:extLst>
          </p:cNvPr>
          <p:cNvSpPr>
            <a:spLocks noGrp="1"/>
          </p:cNvSpPr>
          <p:nvPr>
            <p:ph type="sldNum" sz="quarter" idx="15"/>
          </p:nvPr>
        </p:nvSpPr>
        <p:spPr/>
        <p:txBody>
          <a:bodyPr/>
          <a:lstStyle/>
          <a:p>
            <a:fld id="{A3DA3D6A-6DDB-44AC-922F-0D6A3F925C34}" type="slidenum">
              <a:rPr lang="en-US" smtClean="0"/>
              <a:pPr/>
              <a:t>4</a:t>
            </a:fld>
            <a:endParaRPr lang="en-US" dirty="0"/>
          </a:p>
        </p:txBody>
      </p:sp>
      <p:pic>
        <p:nvPicPr>
          <p:cNvPr id="3" name="Picture Placeholder 9" descr="Man driving golf cart">
            <a:extLst>
              <a:ext uri="{FF2B5EF4-FFF2-40B4-BE49-F238E27FC236}">
                <a16:creationId xmlns:a16="http://schemas.microsoft.com/office/drawing/2014/main" id="{9F917213-5645-43B8-0C5E-DC7456D6DAE5}"/>
              </a:ext>
            </a:extLst>
          </p:cNvPr>
          <p:cNvPicPr>
            <a:picLocks noChangeAspect="1"/>
          </p:cNvPicPr>
          <p:nvPr/>
        </p:nvPicPr>
        <p:blipFill>
          <a:blip r:embed="rId3" cstate="print">
            <a:extLst>
              <a:ext uri="{28A0092B-C50C-407E-A947-70E740481C1C}">
                <a14:useLocalDpi xmlns:a14="http://schemas.microsoft.com/office/drawing/2010/main" val="0"/>
              </a:ext>
            </a:extLst>
          </a:blip>
          <a:srcRect l="34743" r="34743"/>
          <a:stretch>
            <a:fillRect/>
          </a:stretch>
        </p:blipFill>
        <p:spPr>
          <a:xfrm>
            <a:off x="0" y="0"/>
            <a:ext cx="4206875" cy="6858000"/>
          </a:xfrm>
          <a:prstGeom prst="rect">
            <a:avLst/>
          </a:prstGeom>
        </p:spPr>
      </p:pic>
      <p:sp>
        <p:nvSpPr>
          <p:cNvPr id="10" name="Rectangle 9">
            <a:extLst>
              <a:ext uri="{FF2B5EF4-FFF2-40B4-BE49-F238E27FC236}">
                <a16:creationId xmlns:a16="http://schemas.microsoft.com/office/drawing/2014/main" id="{3C6C5886-6E53-5264-E224-F396C13A4C0B}"/>
              </a:ext>
            </a:extLst>
          </p:cNvPr>
          <p:cNvSpPr/>
          <p:nvPr userDrawn="1"/>
        </p:nvSpPr>
        <p:spPr>
          <a:xfrm>
            <a:off x="0" y="0"/>
            <a:ext cx="4206235" cy="6858000"/>
          </a:xfrm>
          <a:prstGeom prst="rect">
            <a:avLst/>
          </a:prstGeom>
          <a:solidFill>
            <a:schemeClr val="tx1">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753398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descr="Stack of magazines on table">
            <a:extLst>
              <a:ext uri="{FF2B5EF4-FFF2-40B4-BE49-F238E27FC236}">
                <a16:creationId xmlns:a16="http://schemas.microsoft.com/office/drawing/2014/main" id="{495A6278-95A3-860F-B21B-091190EE2B90}"/>
              </a:ext>
            </a:extLst>
          </p:cNvPr>
          <p:cNvPicPr>
            <a:picLocks noChangeAspect="1"/>
          </p:cNvPicPr>
          <p:nvPr/>
        </p:nvPicPr>
        <p:blipFill>
          <a:blip r:embed="rId2"/>
          <a:srcRect l="45862" r="13191" b="-1"/>
          <a:stretch>
            <a:fillRect/>
          </a:stretch>
        </p:blipFill>
        <p:spPr>
          <a:xfrm>
            <a:off x="20" y="10"/>
            <a:ext cx="4210376" cy="6857990"/>
          </a:xfrm>
          <a:prstGeom prst="rect">
            <a:avLst/>
          </a:prstGeom>
          <a:noFill/>
        </p:spPr>
      </p:pic>
      <p:sp>
        <p:nvSpPr>
          <p:cNvPr id="4" name="Title 3">
            <a:extLst>
              <a:ext uri="{FF2B5EF4-FFF2-40B4-BE49-F238E27FC236}">
                <a16:creationId xmlns:a16="http://schemas.microsoft.com/office/drawing/2014/main" id="{84E3B788-BA92-FA89-EF0F-8B75056392C7}"/>
              </a:ext>
            </a:extLst>
          </p:cNvPr>
          <p:cNvSpPr>
            <a:spLocks noGrp="1"/>
          </p:cNvSpPr>
          <p:nvPr>
            <p:ph type="title"/>
          </p:nvPr>
        </p:nvSpPr>
        <p:spPr>
          <a:xfrm>
            <a:off x="4473992" y="317726"/>
            <a:ext cx="7465595" cy="824976"/>
          </a:xfrm>
        </p:spPr>
        <p:txBody>
          <a:bodyPr anchor="ctr">
            <a:normAutofit/>
          </a:bodyPr>
          <a:lstStyle/>
          <a:p>
            <a:r>
              <a:rPr lang="en-US" dirty="0"/>
              <a:t>Tell Your Story</a:t>
            </a:r>
          </a:p>
        </p:txBody>
      </p:sp>
      <p:sp>
        <p:nvSpPr>
          <p:cNvPr id="12" name="Footer Placeholder 4">
            <a:extLst>
              <a:ext uri="{FF2B5EF4-FFF2-40B4-BE49-F238E27FC236}">
                <a16:creationId xmlns:a16="http://schemas.microsoft.com/office/drawing/2014/main" id="{C590F184-A70C-C811-817D-2084998B4856}"/>
              </a:ext>
            </a:extLst>
          </p:cNvPr>
          <p:cNvSpPr>
            <a:spLocks noGrp="1"/>
          </p:cNvSpPr>
          <p:nvPr>
            <p:ph type="ftr" sz="quarter" idx="14"/>
          </p:nvPr>
        </p:nvSpPr>
        <p:spPr>
          <a:xfrm>
            <a:off x="4473992" y="6287405"/>
            <a:ext cx="7718008" cy="307574"/>
          </a:xfrm>
        </p:spPr>
        <p:txBody>
          <a:bodyPr/>
          <a:lstStyle/>
          <a:p>
            <a:endParaRPr lang="en-US"/>
          </a:p>
        </p:txBody>
      </p:sp>
      <p:sp>
        <p:nvSpPr>
          <p:cNvPr id="6" name="Slide Number Placeholder 5">
            <a:extLst>
              <a:ext uri="{FF2B5EF4-FFF2-40B4-BE49-F238E27FC236}">
                <a16:creationId xmlns:a16="http://schemas.microsoft.com/office/drawing/2014/main" id="{8DD8615C-5CBC-3909-8BDE-8ACE58CED2FD}"/>
              </a:ext>
            </a:extLst>
          </p:cNvPr>
          <p:cNvSpPr>
            <a:spLocks noGrp="1"/>
          </p:cNvSpPr>
          <p:nvPr>
            <p:ph type="sldNum" sz="quarter" idx="15"/>
          </p:nvPr>
        </p:nvSpPr>
        <p:spPr>
          <a:xfrm>
            <a:off x="8726520" y="6228588"/>
            <a:ext cx="2743200" cy="365125"/>
          </a:xfrm>
        </p:spPr>
        <p:txBody>
          <a:bodyPr anchor="ctr">
            <a:normAutofit/>
          </a:bodyPr>
          <a:lstStyle/>
          <a:p>
            <a:pPr>
              <a:spcAft>
                <a:spcPts val="600"/>
              </a:spcAft>
            </a:pPr>
            <a:fld id="{A3DA3D6A-6DDB-44AC-922F-0D6A3F925C34}" type="slidenum">
              <a:rPr lang="en-US" smtClean="0"/>
              <a:pPr>
                <a:spcAft>
                  <a:spcPts val="600"/>
                </a:spcAft>
              </a:pPr>
              <a:t>5</a:t>
            </a:fld>
            <a:endParaRPr lang="en-US"/>
          </a:p>
        </p:txBody>
      </p:sp>
      <p:sp>
        <p:nvSpPr>
          <p:cNvPr id="3" name="Rectangle 2">
            <a:extLst>
              <a:ext uri="{FF2B5EF4-FFF2-40B4-BE49-F238E27FC236}">
                <a16:creationId xmlns:a16="http://schemas.microsoft.com/office/drawing/2014/main" id="{60A11F4A-0001-8869-4F7D-7EEE1F1B0491}"/>
              </a:ext>
            </a:extLst>
          </p:cNvPr>
          <p:cNvSpPr/>
          <p:nvPr/>
        </p:nvSpPr>
        <p:spPr>
          <a:xfrm>
            <a:off x="0" y="0"/>
            <a:ext cx="4206235" cy="6858000"/>
          </a:xfrm>
          <a:prstGeom prst="rect">
            <a:avLst/>
          </a:prstGeom>
          <a:solidFill>
            <a:schemeClr val="tx1">
              <a:alpha val="5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Content Placeholder 1">
            <a:extLst>
              <a:ext uri="{FF2B5EF4-FFF2-40B4-BE49-F238E27FC236}">
                <a16:creationId xmlns:a16="http://schemas.microsoft.com/office/drawing/2014/main" id="{EA4961C2-593F-C13A-2B5E-627747551870}"/>
              </a:ext>
            </a:extLst>
          </p:cNvPr>
          <p:cNvSpPr>
            <a:spLocks noGrp="1"/>
          </p:cNvSpPr>
          <p:nvPr>
            <p:ph idx="1"/>
          </p:nvPr>
        </p:nvSpPr>
        <p:spPr>
          <a:xfrm>
            <a:off x="5077837" y="1495842"/>
            <a:ext cx="6771955" cy="3707926"/>
          </a:xfrm>
        </p:spPr>
        <p:txBody>
          <a:bodyPr/>
          <a:lstStyle/>
          <a:p>
            <a:r>
              <a:rPr lang="en-US" sz="2400" dirty="0"/>
              <a:t>Write it Down</a:t>
            </a:r>
          </a:p>
          <a:p>
            <a:r>
              <a:rPr lang="en-US" sz="2400" dirty="0"/>
              <a:t>What do you look forward to most of all?</a:t>
            </a:r>
          </a:p>
          <a:p>
            <a:r>
              <a:rPr lang="en-US" sz="2400" dirty="0"/>
              <a:t>Three Phases of Retirement</a:t>
            </a:r>
          </a:p>
          <a:p>
            <a:pPr lvl="1">
              <a:lnSpc>
                <a:spcPct val="200000"/>
              </a:lnSpc>
              <a:spcBef>
                <a:spcPts val="600"/>
              </a:spcBef>
            </a:pPr>
            <a:r>
              <a:rPr lang="en-US" sz="1800" b="1" i="0" dirty="0">
                <a:solidFill>
                  <a:schemeClr val="tx1"/>
                </a:solidFill>
              </a:rPr>
              <a:t>Go-Go Years: </a:t>
            </a:r>
            <a:r>
              <a:rPr lang="en-US" sz="1800" i="0" dirty="0">
                <a:solidFill>
                  <a:schemeClr val="tx1"/>
                </a:solidFill>
              </a:rPr>
              <a:t>travel, hobbies, activities</a:t>
            </a:r>
          </a:p>
          <a:p>
            <a:pPr lvl="1">
              <a:lnSpc>
                <a:spcPct val="200000"/>
              </a:lnSpc>
              <a:spcBef>
                <a:spcPts val="0"/>
              </a:spcBef>
            </a:pPr>
            <a:r>
              <a:rPr lang="en-US" sz="1800" b="1" i="0" dirty="0">
                <a:solidFill>
                  <a:schemeClr val="tx1"/>
                </a:solidFill>
              </a:rPr>
              <a:t>Slow-Go Years: </a:t>
            </a:r>
            <a:r>
              <a:rPr lang="en-US" sz="1800" i="0" dirty="0">
                <a:solidFill>
                  <a:schemeClr val="tx1"/>
                </a:solidFill>
              </a:rPr>
              <a:t>reduced activity, stability in life</a:t>
            </a:r>
          </a:p>
          <a:p>
            <a:pPr lvl="1">
              <a:lnSpc>
                <a:spcPct val="200000"/>
              </a:lnSpc>
              <a:spcBef>
                <a:spcPts val="0"/>
              </a:spcBef>
            </a:pPr>
            <a:r>
              <a:rPr lang="en-US" sz="1800" b="1" i="0" dirty="0">
                <a:solidFill>
                  <a:schemeClr val="tx1"/>
                </a:solidFill>
              </a:rPr>
              <a:t>No-Go Years: </a:t>
            </a:r>
            <a:r>
              <a:rPr lang="en-US" sz="1800" i="0" dirty="0">
                <a:solidFill>
                  <a:schemeClr val="tx1"/>
                </a:solidFill>
              </a:rPr>
              <a:t>healthcare and living situations arise</a:t>
            </a:r>
            <a:endParaRPr lang="en-US" dirty="0"/>
          </a:p>
        </p:txBody>
      </p:sp>
    </p:spTree>
    <p:extLst>
      <p:ext uri="{BB962C8B-B14F-4D97-AF65-F5344CB8AC3E}">
        <p14:creationId xmlns:p14="http://schemas.microsoft.com/office/powerpoint/2010/main" val="136984015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 name="Freeform: Shape 153">
            <a:extLst>
              <a:ext uri="{FF2B5EF4-FFF2-40B4-BE49-F238E27FC236}">
                <a16:creationId xmlns:a16="http://schemas.microsoft.com/office/drawing/2014/main" id="{E06FBA1C-5D6B-C118-19AD-B6246E6089AD}"/>
              </a:ext>
            </a:extLst>
          </p:cNvPr>
          <p:cNvSpPr/>
          <p:nvPr/>
        </p:nvSpPr>
        <p:spPr>
          <a:xfrm flipV="1">
            <a:off x="6376608" y="4828403"/>
            <a:ext cx="4528023" cy="737087"/>
          </a:xfrm>
          <a:custGeom>
            <a:avLst/>
            <a:gdLst>
              <a:gd name="connsiteX0" fmla="*/ 0 w 5080238"/>
              <a:gd name="connsiteY0" fmla="*/ 0 h 1611441"/>
              <a:gd name="connsiteX1" fmla="*/ 5080238 w 5080238"/>
              <a:gd name="connsiteY1" fmla="*/ 0 h 1611441"/>
              <a:gd name="connsiteX2" fmla="*/ 5080238 w 5080238"/>
              <a:gd name="connsiteY2" fmla="*/ 1611441 h 1611441"/>
              <a:gd name="connsiteX3" fmla="*/ 1117998 w 5080238"/>
              <a:gd name="connsiteY3" fmla="*/ 1611441 h 1611441"/>
              <a:gd name="connsiteX4" fmla="*/ 1089771 w 5080238"/>
              <a:gd name="connsiteY4" fmla="*/ 1562687 h 1611441"/>
              <a:gd name="connsiteX5" fmla="*/ 112444 w 5080238"/>
              <a:gd name="connsiteY5" fmla="*/ 812065 h 1611441"/>
              <a:gd name="connsiteX6" fmla="*/ 0 w 5080238"/>
              <a:gd name="connsiteY6" fmla="*/ 783152 h 1611441"/>
              <a:gd name="connsiteX7" fmla="*/ 0 w 5080238"/>
              <a:gd name="connsiteY7" fmla="*/ 0 h 1611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80238" h="1611441">
                <a:moveTo>
                  <a:pt x="0" y="0"/>
                </a:moveTo>
                <a:lnTo>
                  <a:pt x="5080238" y="0"/>
                </a:lnTo>
                <a:lnTo>
                  <a:pt x="5080238" y="1611441"/>
                </a:lnTo>
                <a:lnTo>
                  <a:pt x="1117998" y="1611441"/>
                </a:lnTo>
                <a:lnTo>
                  <a:pt x="1089771" y="1562687"/>
                </a:lnTo>
                <a:cubicBezTo>
                  <a:pt x="865805" y="1208674"/>
                  <a:pt x="520567" y="939004"/>
                  <a:pt x="112444" y="812065"/>
                </a:cubicBezTo>
                <a:lnTo>
                  <a:pt x="0" y="783152"/>
                </a:lnTo>
                <a:lnTo>
                  <a:pt x="0" y="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3" name="Freeform: Shape 12">
            <a:extLst>
              <a:ext uri="{FF2B5EF4-FFF2-40B4-BE49-F238E27FC236}">
                <a16:creationId xmlns:a16="http://schemas.microsoft.com/office/drawing/2014/main" id="{02E54CFA-49D1-DBED-CA00-CF610633CE2F}"/>
              </a:ext>
            </a:extLst>
          </p:cNvPr>
          <p:cNvSpPr/>
          <p:nvPr/>
        </p:nvSpPr>
        <p:spPr>
          <a:xfrm>
            <a:off x="1611125" y="1525763"/>
            <a:ext cx="4352978" cy="900656"/>
          </a:xfrm>
          <a:custGeom>
            <a:avLst/>
            <a:gdLst>
              <a:gd name="connsiteX0" fmla="*/ 0 w 5055026"/>
              <a:gd name="connsiteY0" fmla="*/ 0 h 1611441"/>
              <a:gd name="connsiteX1" fmla="*/ 5055026 w 5055026"/>
              <a:gd name="connsiteY1" fmla="*/ 0 h 1611441"/>
              <a:gd name="connsiteX2" fmla="*/ 5055026 w 5055026"/>
              <a:gd name="connsiteY2" fmla="*/ 783152 h 1611441"/>
              <a:gd name="connsiteX3" fmla="*/ 4942583 w 5055026"/>
              <a:gd name="connsiteY3" fmla="*/ 812065 h 1611441"/>
              <a:gd name="connsiteX4" fmla="*/ 3965256 w 5055026"/>
              <a:gd name="connsiteY4" fmla="*/ 1562687 h 1611441"/>
              <a:gd name="connsiteX5" fmla="*/ 3937029 w 5055026"/>
              <a:gd name="connsiteY5" fmla="*/ 1611441 h 1611441"/>
              <a:gd name="connsiteX6" fmla="*/ 0 w 5055026"/>
              <a:gd name="connsiteY6" fmla="*/ 1611441 h 1611441"/>
              <a:gd name="connsiteX7" fmla="*/ 0 w 5055026"/>
              <a:gd name="connsiteY7" fmla="*/ 0 h 1611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5026" h="1611441">
                <a:moveTo>
                  <a:pt x="0" y="0"/>
                </a:moveTo>
                <a:lnTo>
                  <a:pt x="5055026" y="0"/>
                </a:lnTo>
                <a:lnTo>
                  <a:pt x="5055026" y="783152"/>
                </a:lnTo>
                <a:lnTo>
                  <a:pt x="4942583" y="812065"/>
                </a:lnTo>
                <a:cubicBezTo>
                  <a:pt x="4534460" y="939004"/>
                  <a:pt x="4189222" y="1208674"/>
                  <a:pt x="3965256" y="1562687"/>
                </a:cubicBezTo>
                <a:lnTo>
                  <a:pt x="3937029" y="1611441"/>
                </a:lnTo>
                <a:lnTo>
                  <a:pt x="0" y="1611441"/>
                </a:lnTo>
                <a:lnTo>
                  <a:pt x="0" y="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dirty="0"/>
          </a:p>
        </p:txBody>
      </p:sp>
      <p:sp>
        <p:nvSpPr>
          <p:cNvPr id="9" name="Slide Number Placeholder 8">
            <a:extLst>
              <a:ext uri="{FF2B5EF4-FFF2-40B4-BE49-F238E27FC236}">
                <a16:creationId xmlns:a16="http://schemas.microsoft.com/office/drawing/2014/main" id="{410A438B-66BA-C7EF-DFFA-C480E9998921}"/>
              </a:ext>
            </a:extLst>
          </p:cNvPr>
          <p:cNvSpPr>
            <a:spLocks noGrp="1"/>
          </p:cNvSpPr>
          <p:nvPr>
            <p:ph type="sldNum" sz="quarter" idx="12"/>
          </p:nvPr>
        </p:nvSpPr>
        <p:spPr/>
        <p:txBody>
          <a:bodyPr/>
          <a:lstStyle/>
          <a:p>
            <a:fld id="{A3DA3D6A-6DDB-44AC-922F-0D6A3F925C34}" type="slidenum">
              <a:rPr lang="en-US" smtClean="0"/>
              <a:pPr/>
              <a:t>6</a:t>
            </a:fld>
            <a:endParaRPr lang="en-US" dirty="0"/>
          </a:p>
        </p:txBody>
      </p:sp>
      <p:sp>
        <p:nvSpPr>
          <p:cNvPr id="4" name="Title 3"/>
          <p:cNvSpPr>
            <a:spLocks noGrp="1"/>
          </p:cNvSpPr>
          <p:nvPr>
            <p:ph type="title"/>
          </p:nvPr>
        </p:nvSpPr>
        <p:spPr/>
        <p:txBody>
          <a:bodyPr>
            <a:normAutofit/>
          </a:bodyPr>
          <a:lstStyle/>
          <a:p>
            <a:pPr marR="0"/>
            <a:r>
              <a:rPr lang="en-US" dirty="0"/>
              <a:t>What a Comprehensive Financial Plan Includes</a:t>
            </a:r>
          </a:p>
        </p:txBody>
      </p:sp>
      <p:sp>
        <p:nvSpPr>
          <p:cNvPr id="19" name="Freeform: Shape 18">
            <a:extLst>
              <a:ext uri="{FF2B5EF4-FFF2-40B4-BE49-F238E27FC236}">
                <a16:creationId xmlns:a16="http://schemas.microsoft.com/office/drawing/2014/main" id="{F13DDDA2-4A8C-7060-A295-00C9689407BD}"/>
              </a:ext>
            </a:extLst>
          </p:cNvPr>
          <p:cNvSpPr/>
          <p:nvPr/>
        </p:nvSpPr>
        <p:spPr>
          <a:xfrm>
            <a:off x="1093560" y="1530897"/>
            <a:ext cx="651872" cy="900656"/>
          </a:xfrm>
          <a:custGeom>
            <a:avLst/>
            <a:gdLst>
              <a:gd name="connsiteX0" fmla="*/ 0 w 584431"/>
              <a:gd name="connsiteY0" fmla="*/ 0 h 1498358"/>
              <a:gd name="connsiteX1" fmla="*/ 584431 w 584431"/>
              <a:gd name="connsiteY1" fmla="*/ 0 h 1498358"/>
              <a:gd name="connsiteX2" fmla="*/ 584431 w 584431"/>
              <a:gd name="connsiteY2" fmla="*/ 1498358 h 1498358"/>
              <a:gd name="connsiteX3" fmla="*/ 0 w 584431"/>
              <a:gd name="connsiteY3" fmla="*/ 1498358 h 1498358"/>
              <a:gd name="connsiteX4" fmla="*/ 0 w 584431"/>
              <a:gd name="connsiteY4" fmla="*/ 0 h 1498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431" h="1498358">
                <a:moveTo>
                  <a:pt x="0" y="0"/>
                </a:moveTo>
                <a:lnTo>
                  <a:pt x="584431" y="0"/>
                </a:lnTo>
                <a:lnTo>
                  <a:pt x="584431" y="1498358"/>
                </a:lnTo>
                <a:lnTo>
                  <a:pt x="0" y="1498358"/>
                </a:lnTo>
                <a:lnTo>
                  <a:pt x="0" y="0"/>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25" name="TextBox 56">
            <a:extLst>
              <a:ext uri="{FF2B5EF4-FFF2-40B4-BE49-F238E27FC236}">
                <a16:creationId xmlns:a16="http://schemas.microsoft.com/office/drawing/2014/main" id="{FD049D52-CF81-FD91-59E0-70CE83F88679}"/>
              </a:ext>
            </a:extLst>
          </p:cNvPr>
          <p:cNvSpPr txBox="1"/>
          <p:nvPr/>
        </p:nvSpPr>
        <p:spPr>
          <a:xfrm>
            <a:off x="1179592" y="1825435"/>
            <a:ext cx="479808" cy="277505"/>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dirty="0">
                <a:solidFill>
                  <a:schemeClr val="bg1"/>
                </a:solidFill>
              </a:rPr>
              <a:t>01</a:t>
            </a:r>
          </a:p>
        </p:txBody>
      </p:sp>
      <p:sp>
        <p:nvSpPr>
          <p:cNvPr id="33" name="TextBox 62">
            <a:extLst>
              <a:ext uri="{FF2B5EF4-FFF2-40B4-BE49-F238E27FC236}">
                <a16:creationId xmlns:a16="http://schemas.microsoft.com/office/drawing/2014/main" id="{2408D710-B938-F2D8-58D1-EA5E8ECEFCA4}"/>
              </a:ext>
            </a:extLst>
          </p:cNvPr>
          <p:cNvSpPr txBox="1"/>
          <p:nvPr/>
        </p:nvSpPr>
        <p:spPr>
          <a:xfrm>
            <a:off x="2023630" y="1530895"/>
            <a:ext cx="2411108" cy="900656"/>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defTabSz="914400">
              <a:lnSpc>
                <a:spcPts val="2000"/>
              </a:lnSpc>
              <a:defRPr/>
            </a:pPr>
            <a:r>
              <a:rPr lang="en-US" sz="2000" b="1" kern="0" dirty="0">
                <a:latin typeface="Lato" panose="020F0502020204030203" pitchFamily="34" charset="0"/>
                <a:cs typeface="Segoe UI" panose="020B0502040204020203" pitchFamily="34" charset="0"/>
              </a:rPr>
              <a:t>Your Goals, Wishes, Dreams, and Desires</a:t>
            </a:r>
          </a:p>
        </p:txBody>
      </p:sp>
      <p:sp>
        <p:nvSpPr>
          <p:cNvPr id="14" name="Freeform: Shape 13">
            <a:extLst>
              <a:ext uri="{FF2B5EF4-FFF2-40B4-BE49-F238E27FC236}">
                <a16:creationId xmlns:a16="http://schemas.microsoft.com/office/drawing/2014/main" id="{089B5EAF-C41E-47FE-20C5-B39F4F0F9EA8}"/>
              </a:ext>
            </a:extLst>
          </p:cNvPr>
          <p:cNvSpPr/>
          <p:nvPr/>
        </p:nvSpPr>
        <p:spPr>
          <a:xfrm>
            <a:off x="6376608" y="1530897"/>
            <a:ext cx="4528023" cy="737087"/>
          </a:xfrm>
          <a:custGeom>
            <a:avLst/>
            <a:gdLst>
              <a:gd name="connsiteX0" fmla="*/ 0 w 5080238"/>
              <a:gd name="connsiteY0" fmla="*/ 0 h 1611441"/>
              <a:gd name="connsiteX1" fmla="*/ 5080238 w 5080238"/>
              <a:gd name="connsiteY1" fmla="*/ 0 h 1611441"/>
              <a:gd name="connsiteX2" fmla="*/ 5080238 w 5080238"/>
              <a:gd name="connsiteY2" fmla="*/ 1611441 h 1611441"/>
              <a:gd name="connsiteX3" fmla="*/ 1117998 w 5080238"/>
              <a:gd name="connsiteY3" fmla="*/ 1611441 h 1611441"/>
              <a:gd name="connsiteX4" fmla="*/ 1089771 w 5080238"/>
              <a:gd name="connsiteY4" fmla="*/ 1562687 h 1611441"/>
              <a:gd name="connsiteX5" fmla="*/ 112444 w 5080238"/>
              <a:gd name="connsiteY5" fmla="*/ 812065 h 1611441"/>
              <a:gd name="connsiteX6" fmla="*/ 0 w 5080238"/>
              <a:gd name="connsiteY6" fmla="*/ 783152 h 1611441"/>
              <a:gd name="connsiteX7" fmla="*/ 0 w 5080238"/>
              <a:gd name="connsiteY7" fmla="*/ 0 h 1611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80238" h="1611441">
                <a:moveTo>
                  <a:pt x="0" y="0"/>
                </a:moveTo>
                <a:lnTo>
                  <a:pt x="5080238" y="0"/>
                </a:lnTo>
                <a:lnTo>
                  <a:pt x="5080238" y="1611441"/>
                </a:lnTo>
                <a:lnTo>
                  <a:pt x="1117998" y="1611441"/>
                </a:lnTo>
                <a:lnTo>
                  <a:pt x="1089771" y="1562687"/>
                </a:lnTo>
                <a:cubicBezTo>
                  <a:pt x="865805" y="1208674"/>
                  <a:pt x="520567" y="939004"/>
                  <a:pt x="112444" y="812065"/>
                </a:cubicBezTo>
                <a:lnTo>
                  <a:pt x="0" y="783152"/>
                </a:lnTo>
                <a:lnTo>
                  <a:pt x="0" y="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22" name="Freeform: Shape 21">
            <a:extLst>
              <a:ext uri="{FF2B5EF4-FFF2-40B4-BE49-F238E27FC236}">
                <a16:creationId xmlns:a16="http://schemas.microsoft.com/office/drawing/2014/main" id="{B35C40A3-8201-07D3-0C4C-A53951739B68}"/>
              </a:ext>
            </a:extLst>
          </p:cNvPr>
          <p:cNvSpPr/>
          <p:nvPr/>
        </p:nvSpPr>
        <p:spPr>
          <a:xfrm>
            <a:off x="10600134" y="1530897"/>
            <a:ext cx="651872" cy="737087"/>
          </a:xfrm>
          <a:custGeom>
            <a:avLst/>
            <a:gdLst>
              <a:gd name="connsiteX0" fmla="*/ 0 w 584431"/>
              <a:gd name="connsiteY0" fmla="*/ 0 h 1498358"/>
              <a:gd name="connsiteX1" fmla="*/ 584431 w 584431"/>
              <a:gd name="connsiteY1" fmla="*/ 0 h 1498358"/>
              <a:gd name="connsiteX2" fmla="*/ 584431 w 584431"/>
              <a:gd name="connsiteY2" fmla="*/ 1498358 h 1498358"/>
              <a:gd name="connsiteX3" fmla="*/ 0 w 584431"/>
              <a:gd name="connsiteY3" fmla="*/ 1498358 h 1498358"/>
              <a:gd name="connsiteX4" fmla="*/ 0 w 584431"/>
              <a:gd name="connsiteY4" fmla="*/ 0 h 1498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431" h="1498358">
                <a:moveTo>
                  <a:pt x="0" y="0"/>
                </a:moveTo>
                <a:lnTo>
                  <a:pt x="584431" y="0"/>
                </a:lnTo>
                <a:lnTo>
                  <a:pt x="584431" y="1498358"/>
                </a:lnTo>
                <a:lnTo>
                  <a:pt x="0" y="1498358"/>
                </a:lnTo>
                <a:lnTo>
                  <a:pt x="0" y="0"/>
                </a:lnTo>
                <a:close/>
              </a:path>
            </a:pathLst>
          </a:custGeom>
          <a:solidFill>
            <a:schemeClr val="accent5"/>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29" name="TextBox 59">
            <a:extLst>
              <a:ext uri="{FF2B5EF4-FFF2-40B4-BE49-F238E27FC236}">
                <a16:creationId xmlns:a16="http://schemas.microsoft.com/office/drawing/2014/main" id="{DA9DA8F1-CD59-D770-D5AB-44AC471C4223}"/>
              </a:ext>
            </a:extLst>
          </p:cNvPr>
          <p:cNvSpPr txBox="1"/>
          <p:nvPr/>
        </p:nvSpPr>
        <p:spPr>
          <a:xfrm>
            <a:off x="10686166" y="1789141"/>
            <a:ext cx="479808" cy="227107"/>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dirty="0">
                <a:solidFill>
                  <a:schemeClr val="bg1"/>
                </a:solidFill>
              </a:rPr>
              <a:t>05</a:t>
            </a:r>
          </a:p>
        </p:txBody>
      </p:sp>
      <p:sp>
        <p:nvSpPr>
          <p:cNvPr id="40" name="TextBox 67">
            <a:extLst>
              <a:ext uri="{FF2B5EF4-FFF2-40B4-BE49-F238E27FC236}">
                <a16:creationId xmlns:a16="http://schemas.microsoft.com/office/drawing/2014/main" id="{14766D32-EE50-AF11-F7FA-EE6729AB844F}"/>
              </a:ext>
            </a:extLst>
          </p:cNvPr>
          <p:cNvSpPr txBox="1"/>
          <p:nvPr/>
        </p:nvSpPr>
        <p:spPr>
          <a:xfrm>
            <a:off x="7340136" y="1530897"/>
            <a:ext cx="2998656" cy="744484"/>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r" defTabSz="914400">
              <a:lnSpc>
                <a:spcPts val="2000"/>
              </a:lnSpc>
              <a:defRPr/>
            </a:pPr>
            <a:r>
              <a:rPr lang="en-US" sz="2000" b="1" kern="0" dirty="0">
                <a:latin typeface="Lato" panose="020F0502020204030203" pitchFamily="34" charset="0"/>
                <a:cs typeface="Segoe UI" panose="020B0502040204020203" pitchFamily="34" charset="0"/>
              </a:rPr>
              <a:t>Tax Efficiency Strategy</a:t>
            </a:r>
          </a:p>
        </p:txBody>
      </p:sp>
      <p:sp>
        <p:nvSpPr>
          <p:cNvPr id="130" name="Freeform: Shape 129">
            <a:extLst>
              <a:ext uri="{FF2B5EF4-FFF2-40B4-BE49-F238E27FC236}">
                <a16:creationId xmlns:a16="http://schemas.microsoft.com/office/drawing/2014/main" id="{BDF2F286-0F7C-7D8B-370A-831D8CBFFD23}"/>
              </a:ext>
            </a:extLst>
          </p:cNvPr>
          <p:cNvSpPr/>
          <p:nvPr/>
        </p:nvSpPr>
        <p:spPr>
          <a:xfrm>
            <a:off x="1457790" y="2570497"/>
            <a:ext cx="4352978" cy="900656"/>
          </a:xfrm>
          <a:custGeom>
            <a:avLst/>
            <a:gdLst>
              <a:gd name="connsiteX0" fmla="*/ 0 w 5055026"/>
              <a:gd name="connsiteY0" fmla="*/ 0 h 1611441"/>
              <a:gd name="connsiteX1" fmla="*/ 5055026 w 5055026"/>
              <a:gd name="connsiteY1" fmla="*/ 0 h 1611441"/>
              <a:gd name="connsiteX2" fmla="*/ 5055026 w 5055026"/>
              <a:gd name="connsiteY2" fmla="*/ 783152 h 1611441"/>
              <a:gd name="connsiteX3" fmla="*/ 4942583 w 5055026"/>
              <a:gd name="connsiteY3" fmla="*/ 812065 h 1611441"/>
              <a:gd name="connsiteX4" fmla="*/ 3965256 w 5055026"/>
              <a:gd name="connsiteY4" fmla="*/ 1562687 h 1611441"/>
              <a:gd name="connsiteX5" fmla="*/ 3937029 w 5055026"/>
              <a:gd name="connsiteY5" fmla="*/ 1611441 h 1611441"/>
              <a:gd name="connsiteX6" fmla="*/ 0 w 5055026"/>
              <a:gd name="connsiteY6" fmla="*/ 1611441 h 1611441"/>
              <a:gd name="connsiteX7" fmla="*/ 0 w 5055026"/>
              <a:gd name="connsiteY7" fmla="*/ 0 h 1611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5026" h="1611441">
                <a:moveTo>
                  <a:pt x="0" y="0"/>
                </a:moveTo>
                <a:lnTo>
                  <a:pt x="5055026" y="0"/>
                </a:lnTo>
                <a:lnTo>
                  <a:pt x="5055026" y="783152"/>
                </a:lnTo>
                <a:lnTo>
                  <a:pt x="4942583" y="812065"/>
                </a:lnTo>
                <a:cubicBezTo>
                  <a:pt x="4534460" y="939004"/>
                  <a:pt x="4189222" y="1208674"/>
                  <a:pt x="3965256" y="1562687"/>
                </a:cubicBezTo>
                <a:lnTo>
                  <a:pt x="3937029" y="1611441"/>
                </a:lnTo>
                <a:lnTo>
                  <a:pt x="0" y="1611441"/>
                </a:lnTo>
                <a:lnTo>
                  <a:pt x="0" y="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dirty="0"/>
          </a:p>
        </p:txBody>
      </p:sp>
      <p:sp>
        <p:nvSpPr>
          <p:cNvPr id="132" name="Freeform: Shape 131">
            <a:extLst>
              <a:ext uri="{FF2B5EF4-FFF2-40B4-BE49-F238E27FC236}">
                <a16:creationId xmlns:a16="http://schemas.microsoft.com/office/drawing/2014/main" id="{8CA6C9C2-A716-8291-E845-9180D70E6D68}"/>
              </a:ext>
            </a:extLst>
          </p:cNvPr>
          <p:cNvSpPr/>
          <p:nvPr/>
        </p:nvSpPr>
        <p:spPr>
          <a:xfrm>
            <a:off x="1093560" y="2570497"/>
            <a:ext cx="651872" cy="900656"/>
          </a:xfrm>
          <a:custGeom>
            <a:avLst/>
            <a:gdLst>
              <a:gd name="connsiteX0" fmla="*/ 0 w 584431"/>
              <a:gd name="connsiteY0" fmla="*/ 0 h 1498358"/>
              <a:gd name="connsiteX1" fmla="*/ 584431 w 584431"/>
              <a:gd name="connsiteY1" fmla="*/ 0 h 1498358"/>
              <a:gd name="connsiteX2" fmla="*/ 584431 w 584431"/>
              <a:gd name="connsiteY2" fmla="*/ 1498358 h 1498358"/>
              <a:gd name="connsiteX3" fmla="*/ 0 w 584431"/>
              <a:gd name="connsiteY3" fmla="*/ 1498358 h 1498358"/>
              <a:gd name="connsiteX4" fmla="*/ 0 w 584431"/>
              <a:gd name="connsiteY4" fmla="*/ 0 h 1498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431" h="1498358">
                <a:moveTo>
                  <a:pt x="0" y="0"/>
                </a:moveTo>
                <a:lnTo>
                  <a:pt x="584431" y="0"/>
                </a:lnTo>
                <a:lnTo>
                  <a:pt x="584431" y="1498358"/>
                </a:lnTo>
                <a:lnTo>
                  <a:pt x="0" y="1498358"/>
                </a:lnTo>
                <a:lnTo>
                  <a:pt x="0" y="0"/>
                </a:lnTo>
                <a:close/>
              </a:path>
            </a:pathLst>
          </a:custGeom>
          <a:solidFill>
            <a:schemeClr val="accent2"/>
          </a:solidFill>
          <a:ln>
            <a:noFill/>
          </a:ln>
        </p:spPr>
        <p:style>
          <a:lnRef idx="0">
            <a:scrgbClr r="0" g="0" b="0"/>
          </a:lnRef>
          <a:fillRef idx="0">
            <a:scrgbClr r="0" g="0" b="0"/>
          </a:fillRef>
          <a:effectRef idx="0">
            <a:scrgbClr r="0" g="0" b="0"/>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34" name="TextBox 56">
            <a:extLst>
              <a:ext uri="{FF2B5EF4-FFF2-40B4-BE49-F238E27FC236}">
                <a16:creationId xmlns:a16="http://schemas.microsoft.com/office/drawing/2014/main" id="{399D06E4-6464-285D-0935-1C5DB2219205}"/>
              </a:ext>
            </a:extLst>
          </p:cNvPr>
          <p:cNvSpPr txBox="1"/>
          <p:nvPr/>
        </p:nvSpPr>
        <p:spPr>
          <a:xfrm>
            <a:off x="1179592" y="2858650"/>
            <a:ext cx="479808" cy="277505"/>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dirty="0">
                <a:solidFill>
                  <a:schemeClr val="bg1"/>
                </a:solidFill>
              </a:rPr>
              <a:t>02</a:t>
            </a:r>
          </a:p>
        </p:txBody>
      </p:sp>
      <p:sp>
        <p:nvSpPr>
          <p:cNvPr id="136" name="TextBox 62">
            <a:extLst>
              <a:ext uri="{FF2B5EF4-FFF2-40B4-BE49-F238E27FC236}">
                <a16:creationId xmlns:a16="http://schemas.microsoft.com/office/drawing/2014/main" id="{E36711E5-6E40-63F3-DD4B-6B13A77AA812}"/>
              </a:ext>
            </a:extLst>
          </p:cNvPr>
          <p:cNvSpPr txBox="1"/>
          <p:nvPr/>
        </p:nvSpPr>
        <p:spPr>
          <a:xfrm>
            <a:off x="2023630" y="2570495"/>
            <a:ext cx="2411108" cy="900656"/>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defTabSz="914400">
              <a:lnSpc>
                <a:spcPts val="2000"/>
              </a:lnSpc>
              <a:defRPr/>
            </a:pPr>
            <a:r>
              <a:rPr lang="en-US" sz="2000" b="1" kern="0" dirty="0">
                <a:latin typeface="Lato" panose="020F0502020204030203" pitchFamily="34" charset="0"/>
                <a:cs typeface="Segoe UI" panose="020B0502040204020203" pitchFamily="34" charset="0"/>
              </a:rPr>
              <a:t>Income Planning</a:t>
            </a:r>
          </a:p>
        </p:txBody>
      </p:sp>
      <p:sp>
        <p:nvSpPr>
          <p:cNvPr id="131" name="Freeform: Shape 130">
            <a:extLst>
              <a:ext uri="{FF2B5EF4-FFF2-40B4-BE49-F238E27FC236}">
                <a16:creationId xmlns:a16="http://schemas.microsoft.com/office/drawing/2014/main" id="{889355F9-B851-CB7A-6759-C500D10E6FAA}"/>
              </a:ext>
            </a:extLst>
          </p:cNvPr>
          <p:cNvSpPr/>
          <p:nvPr/>
        </p:nvSpPr>
        <p:spPr>
          <a:xfrm>
            <a:off x="6529943" y="2353929"/>
            <a:ext cx="4374688" cy="737087"/>
          </a:xfrm>
          <a:custGeom>
            <a:avLst/>
            <a:gdLst>
              <a:gd name="connsiteX0" fmla="*/ 0 w 5080238"/>
              <a:gd name="connsiteY0" fmla="*/ 0 h 1611441"/>
              <a:gd name="connsiteX1" fmla="*/ 5080238 w 5080238"/>
              <a:gd name="connsiteY1" fmla="*/ 0 h 1611441"/>
              <a:gd name="connsiteX2" fmla="*/ 5080238 w 5080238"/>
              <a:gd name="connsiteY2" fmla="*/ 1611441 h 1611441"/>
              <a:gd name="connsiteX3" fmla="*/ 1117998 w 5080238"/>
              <a:gd name="connsiteY3" fmla="*/ 1611441 h 1611441"/>
              <a:gd name="connsiteX4" fmla="*/ 1089771 w 5080238"/>
              <a:gd name="connsiteY4" fmla="*/ 1562687 h 1611441"/>
              <a:gd name="connsiteX5" fmla="*/ 112444 w 5080238"/>
              <a:gd name="connsiteY5" fmla="*/ 812065 h 1611441"/>
              <a:gd name="connsiteX6" fmla="*/ 0 w 5080238"/>
              <a:gd name="connsiteY6" fmla="*/ 783152 h 1611441"/>
              <a:gd name="connsiteX7" fmla="*/ 0 w 5080238"/>
              <a:gd name="connsiteY7" fmla="*/ 0 h 1611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80238" h="1611441">
                <a:moveTo>
                  <a:pt x="0" y="0"/>
                </a:moveTo>
                <a:lnTo>
                  <a:pt x="5080238" y="0"/>
                </a:lnTo>
                <a:lnTo>
                  <a:pt x="5080238" y="1611441"/>
                </a:lnTo>
                <a:lnTo>
                  <a:pt x="1117998" y="1611441"/>
                </a:lnTo>
                <a:lnTo>
                  <a:pt x="1089771" y="1562687"/>
                </a:lnTo>
                <a:cubicBezTo>
                  <a:pt x="865805" y="1208674"/>
                  <a:pt x="520567" y="939004"/>
                  <a:pt x="112444" y="812065"/>
                </a:cubicBezTo>
                <a:lnTo>
                  <a:pt x="0" y="783152"/>
                </a:lnTo>
                <a:lnTo>
                  <a:pt x="0" y="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33" name="Freeform: Shape 132">
            <a:extLst>
              <a:ext uri="{FF2B5EF4-FFF2-40B4-BE49-F238E27FC236}">
                <a16:creationId xmlns:a16="http://schemas.microsoft.com/office/drawing/2014/main" id="{29A6245A-1A98-D8D9-7BBC-6AE70886E445}"/>
              </a:ext>
            </a:extLst>
          </p:cNvPr>
          <p:cNvSpPr/>
          <p:nvPr/>
        </p:nvSpPr>
        <p:spPr>
          <a:xfrm>
            <a:off x="10600134" y="2353929"/>
            <a:ext cx="651872" cy="737087"/>
          </a:xfrm>
          <a:custGeom>
            <a:avLst/>
            <a:gdLst>
              <a:gd name="connsiteX0" fmla="*/ 0 w 584431"/>
              <a:gd name="connsiteY0" fmla="*/ 0 h 1498358"/>
              <a:gd name="connsiteX1" fmla="*/ 584431 w 584431"/>
              <a:gd name="connsiteY1" fmla="*/ 0 h 1498358"/>
              <a:gd name="connsiteX2" fmla="*/ 584431 w 584431"/>
              <a:gd name="connsiteY2" fmla="*/ 1498358 h 1498358"/>
              <a:gd name="connsiteX3" fmla="*/ 0 w 584431"/>
              <a:gd name="connsiteY3" fmla="*/ 1498358 h 1498358"/>
              <a:gd name="connsiteX4" fmla="*/ 0 w 584431"/>
              <a:gd name="connsiteY4" fmla="*/ 0 h 1498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431" h="1498358">
                <a:moveTo>
                  <a:pt x="0" y="0"/>
                </a:moveTo>
                <a:lnTo>
                  <a:pt x="584431" y="0"/>
                </a:lnTo>
                <a:lnTo>
                  <a:pt x="584431" y="1498358"/>
                </a:lnTo>
                <a:lnTo>
                  <a:pt x="0" y="1498358"/>
                </a:lnTo>
                <a:lnTo>
                  <a:pt x="0" y="0"/>
                </a:lnTo>
                <a:close/>
              </a:path>
            </a:pathLst>
          </a:custGeom>
          <a:solidFill>
            <a:schemeClr val="accent6"/>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35" name="TextBox 59">
            <a:extLst>
              <a:ext uri="{FF2B5EF4-FFF2-40B4-BE49-F238E27FC236}">
                <a16:creationId xmlns:a16="http://schemas.microsoft.com/office/drawing/2014/main" id="{59CEA4D0-9759-515A-6916-0C2EBB58E37E}"/>
              </a:ext>
            </a:extLst>
          </p:cNvPr>
          <p:cNvSpPr txBox="1"/>
          <p:nvPr/>
        </p:nvSpPr>
        <p:spPr>
          <a:xfrm>
            <a:off x="10686166" y="2616716"/>
            <a:ext cx="479808" cy="227107"/>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dirty="0">
                <a:solidFill>
                  <a:schemeClr val="bg1"/>
                </a:solidFill>
              </a:rPr>
              <a:t>06</a:t>
            </a:r>
          </a:p>
        </p:txBody>
      </p:sp>
      <p:sp>
        <p:nvSpPr>
          <p:cNvPr id="137" name="TextBox 67">
            <a:extLst>
              <a:ext uri="{FF2B5EF4-FFF2-40B4-BE49-F238E27FC236}">
                <a16:creationId xmlns:a16="http://schemas.microsoft.com/office/drawing/2014/main" id="{E36B1065-8B8A-4C3E-207A-0141EF406C73}"/>
              </a:ext>
            </a:extLst>
          </p:cNvPr>
          <p:cNvSpPr txBox="1"/>
          <p:nvPr/>
        </p:nvSpPr>
        <p:spPr>
          <a:xfrm>
            <a:off x="7895898" y="2353929"/>
            <a:ext cx="2442893" cy="744484"/>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r" defTabSz="914400">
              <a:lnSpc>
                <a:spcPts val="2000"/>
              </a:lnSpc>
              <a:defRPr/>
            </a:pPr>
            <a:r>
              <a:rPr lang="en-US" sz="2000" b="1" kern="0" dirty="0">
                <a:latin typeface="Lato" panose="020F0502020204030203" pitchFamily="34" charset="0"/>
                <a:cs typeface="Segoe UI" panose="020B0502040204020203" pitchFamily="34" charset="0"/>
              </a:rPr>
              <a:t>Risk Management</a:t>
            </a:r>
          </a:p>
        </p:txBody>
      </p:sp>
      <p:sp>
        <p:nvSpPr>
          <p:cNvPr id="138" name="Freeform: Shape 137">
            <a:extLst>
              <a:ext uri="{FF2B5EF4-FFF2-40B4-BE49-F238E27FC236}">
                <a16:creationId xmlns:a16="http://schemas.microsoft.com/office/drawing/2014/main" id="{904FCDB3-5918-577B-78E5-EA8B074CB084}"/>
              </a:ext>
            </a:extLst>
          </p:cNvPr>
          <p:cNvSpPr/>
          <p:nvPr/>
        </p:nvSpPr>
        <p:spPr>
          <a:xfrm>
            <a:off x="1457790" y="3619137"/>
            <a:ext cx="4352978" cy="900656"/>
          </a:xfrm>
          <a:custGeom>
            <a:avLst/>
            <a:gdLst>
              <a:gd name="connsiteX0" fmla="*/ 0 w 5055026"/>
              <a:gd name="connsiteY0" fmla="*/ 0 h 1611441"/>
              <a:gd name="connsiteX1" fmla="*/ 5055026 w 5055026"/>
              <a:gd name="connsiteY1" fmla="*/ 0 h 1611441"/>
              <a:gd name="connsiteX2" fmla="*/ 5055026 w 5055026"/>
              <a:gd name="connsiteY2" fmla="*/ 783152 h 1611441"/>
              <a:gd name="connsiteX3" fmla="*/ 4942583 w 5055026"/>
              <a:gd name="connsiteY3" fmla="*/ 812065 h 1611441"/>
              <a:gd name="connsiteX4" fmla="*/ 3965256 w 5055026"/>
              <a:gd name="connsiteY4" fmla="*/ 1562687 h 1611441"/>
              <a:gd name="connsiteX5" fmla="*/ 3937029 w 5055026"/>
              <a:gd name="connsiteY5" fmla="*/ 1611441 h 1611441"/>
              <a:gd name="connsiteX6" fmla="*/ 0 w 5055026"/>
              <a:gd name="connsiteY6" fmla="*/ 1611441 h 1611441"/>
              <a:gd name="connsiteX7" fmla="*/ 0 w 5055026"/>
              <a:gd name="connsiteY7" fmla="*/ 0 h 1611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5026" h="1611441">
                <a:moveTo>
                  <a:pt x="0" y="0"/>
                </a:moveTo>
                <a:lnTo>
                  <a:pt x="5055026" y="0"/>
                </a:lnTo>
                <a:lnTo>
                  <a:pt x="5055026" y="783152"/>
                </a:lnTo>
                <a:lnTo>
                  <a:pt x="4942583" y="812065"/>
                </a:lnTo>
                <a:cubicBezTo>
                  <a:pt x="4534460" y="939004"/>
                  <a:pt x="4189222" y="1208674"/>
                  <a:pt x="3965256" y="1562687"/>
                </a:cubicBezTo>
                <a:lnTo>
                  <a:pt x="3937029" y="1611441"/>
                </a:lnTo>
                <a:lnTo>
                  <a:pt x="0" y="1611441"/>
                </a:lnTo>
                <a:lnTo>
                  <a:pt x="0" y="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dirty="0"/>
          </a:p>
        </p:txBody>
      </p:sp>
      <p:sp>
        <p:nvSpPr>
          <p:cNvPr id="140" name="Freeform: Shape 139">
            <a:extLst>
              <a:ext uri="{FF2B5EF4-FFF2-40B4-BE49-F238E27FC236}">
                <a16:creationId xmlns:a16="http://schemas.microsoft.com/office/drawing/2014/main" id="{77171FE9-8D3A-9197-0B21-65DBF6067A5F}"/>
              </a:ext>
            </a:extLst>
          </p:cNvPr>
          <p:cNvSpPr/>
          <p:nvPr/>
        </p:nvSpPr>
        <p:spPr>
          <a:xfrm>
            <a:off x="1093560" y="3619137"/>
            <a:ext cx="651872" cy="900656"/>
          </a:xfrm>
          <a:custGeom>
            <a:avLst/>
            <a:gdLst>
              <a:gd name="connsiteX0" fmla="*/ 0 w 584431"/>
              <a:gd name="connsiteY0" fmla="*/ 0 h 1498358"/>
              <a:gd name="connsiteX1" fmla="*/ 584431 w 584431"/>
              <a:gd name="connsiteY1" fmla="*/ 0 h 1498358"/>
              <a:gd name="connsiteX2" fmla="*/ 584431 w 584431"/>
              <a:gd name="connsiteY2" fmla="*/ 1498358 h 1498358"/>
              <a:gd name="connsiteX3" fmla="*/ 0 w 584431"/>
              <a:gd name="connsiteY3" fmla="*/ 1498358 h 1498358"/>
              <a:gd name="connsiteX4" fmla="*/ 0 w 584431"/>
              <a:gd name="connsiteY4" fmla="*/ 0 h 1498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431" h="1498358">
                <a:moveTo>
                  <a:pt x="0" y="0"/>
                </a:moveTo>
                <a:lnTo>
                  <a:pt x="584431" y="0"/>
                </a:lnTo>
                <a:lnTo>
                  <a:pt x="584431" y="1498358"/>
                </a:lnTo>
                <a:lnTo>
                  <a:pt x="0" y="1498358"/>
                </a:lnTo>
                <a:lnTo>
                  <a:pt x="0" y="0"/>
                </a:lnTo>
                <a:close/>
              </a:path>
            </a:pathLst>
          </a:cu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42" name="TextBox 56">
            <a:extLst>
              <a:ext uri="{FF2B5EF4-FFF2-40B4-BE49-F238E27FC236}">
                <a16:creationId xmlns:a16="http://schemas.microsoft.com/office/drawing/2014/main" id="{ED8B32C4-6F57-5511-DB59-52662604C2E7}"/>
              </a:ext>
            </a:extLst>
          </p:cNvPr>
          <p:cNvSpPr txBox="1"/>
          <p:nvPr/>
        </p:nvSpPr>
        <p:spPr>
          <a:xfrm>
            <a:off x="1179592" y="3930710"/>
            <a:ext cx="479808" cy="277505"/>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dirty="0">
                <a:solidFill>
                  <a:schemeClr val="bg1"/>
                </a:solidFill>
              </a:rPr>
              <a:t>03</a:t>
            </a:r>
          </a:p>
        </p:txBody>
      </p:sp>
      <p:sp>
        <p:nvSpPr>
          <p:cNvPr id="144" name="TextBox 62">
            <a:extLst>
              <a:ext uri="{FF2B5EF4-FFF2-40B4-BE49-F238E27FC236}">
                <a16:creationId xmlns:a16="http://schemas.microsoft.com/office/drawing/2014/main" id="{55BFE740-E05C-5A5D-F07A-2325CC7E940A}"/>
              </a:ext>
            </a:extLst>
          </p:cNvPr>
          <p:cNvSpPr txBox="1"/>
          <p:nvPr/>
        </p:nvSpPr>
        <p:spPr>
          <a:xfrm>
            <a:off x="2023630" y="3619135"/>
            <a:ext cx="2411108" cy="900656"/>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defTabSz="914400">
              <a:lnSpc>
                <a:spcPts val="2000"/>
              </a:lnSpc>
              <a:defRPr/>
            </a:pPr>
            <a:r>
              <a:rPr lang="en-US" sz="2000" b="1" kern="0" dirty="0">
                <a:latin typeface="Lato" panose="020F0502020204030203" pitchFamily="34" charset="0"/>
                <a:cs typeface="Segoe UI" panose="020B0502040204020203" pitchFamily="34" charset="0"/>
              </a:rPr>
              <a:t>Investment Strategy</a:t>
            </a:r>
          </a:p>
        </p:txBody>
      </p:sp>
      <p:sp>
        <p:nvSpPr>
          <p:cNvPr id="139" name="Freeform: Shape 138">
            <a:extLst>
              <a:ext uri="{FF2B5EF4-FFF2-40B4-BE49-F238E27FC236}">
                <a16:creationId xmlns:a16="http://schemas.microsoft.com/office/drawing/2014/main" id="{3AAA84D0-529C-926E-F02D-1A7171A5BB1D}"/>
              </a:ext>
            </a:extLst>
          </p:cNvPr>
          <p:cNvSpPr/>
          <p:nvPr/>
        </p:nvSpPr>
        <p:spPr>
          <a:xfrm>
            <a:off x="6529943" y="3176961"/>
            <a:ext cx="4374688" cy="737087"/>
          </a:xfrm>
          <a:custGeom>
            <a:avLst/>
            <a:gdLst>
              <a:gd name="connsiteX0" fmla="*/ 0 w 5080238"/>
              <a:gd name="connsiteY0" fmla="*/ 0 h 1611441"/>
              <a:gd name="connsiteX1" fmla="*/ 5080238 w 5080238"/>
              <a:gd name="connsiteY1" fmla="*/ 0 h 1611441"/>
              <a:gd name="connsiteX2" fmla="*/ 5080238 w 5080238"/>
              <a:gd name="connsiteY2" fmla="*/ 1611441 h 1611441"/>
              <a:gd name="connsiteX3" fmla="*/ 1117998 w 5080238"/>
              <a:gd name="connsiteY3" fmla="*/ 1611441 h 1611441"/>
              <a:gd name="connsiteX4" fmla="*/ 1089771 w 5080238"/>
              <a:gd name="connsiteY4" fmla="*/ 1562687 h 1611441"/>
              <a:gd name="connsiteX5" fmla="*/ 112444 w 5080238"/>
              <a:gd name="connsiteY5" fmla="*/ 812065 h 1611441"/>
              <a:gd name="connsiteX6" fmla="*/ 0 w 5080238"/>
              <a:gd name="connsiteY6" fmla="*/ 783152 h 1611441"/>
              <a:gd name="connsiteX7" fmla="*/ 0 w 5080238"/>
              <a:gd name="connsiteY7" fmla="*/ 0 h 1611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80238" h="1611441">
                <a:moveTo>
                  <a:pt x="0" y="0"/>
                </a:moveTo>
                <a:lnTo>
                  <a:pt x="5080238" y="0"/>
                </a:lnTo>
                <a:lnTo>
                  <a:pt x="5080238" y="1611441"/>
                </a:lnTo>
                <a:lnTo>
                  <a:pt x="1117998" y="1611441"/>
                </a:lnTo>
                <a:lnTo>
                  <a:pt x="1089771" y="1562687"/>
                </a:lnTo>
                <a:cubicBezTo>
                  <a:pt x="865805" y="1208674"/>
                  <a:pt x="520567" y="939004"/>
                  <a:pt x="112444" y="812065"/>
                </a:cubicBezTo>
                <a:lnTo>
                  <a:pt x="0" y="783152"/>
                </a:lnTo>
                <a:lnTo>
                  <a:pt x="0" y="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41" name="Freeform: Shape 140">
            <a:extLst>
              <a:ext uri="{FF2B5EF4-FFF2-40B4-BE49-F238E27FC236}">
                <a16:creationId xmlns:a16="http://schemas.microsoft.com/office/drawing/2014/main" id="{C350CDFE-8683-D1E1-1984-35F57280D91E}"/>
              </a:ext>
            </a:extLst>
          </p:cNvPr>
          <p:cNvSpPr/>
          <p:nvPr/>
        </p:nvSpPr>
        <p:spPr>
          <a:xfrm>
            <a:off x="10600134" y="3176961"/>
            <a:ext cx="651872" cy="737087"/>
          </a:xfrm>
          <a:custGeom>
            <a:avLst/>
            <a:gdLst>
              <a:gd name="connsiteX0" fmla="*/ 0 w 584431"/>
              <a:gd name="connsiteY0" fmla="*/ 0 h 1498358"/>
              <a:gd name="connsiteX1" fmla="*/ 584431 w 584431"/>
              <a:gd name="connsiteY1" fmla="*/ 0 h 1498358"/>
              <a:gd name="connsiteX2" fmla="*/ 584431 w 584431"/>
              <a:gd name="connsiteY2" fmla="*/ 1498358 h 1498358"/>
              <a:gd name="connsiteX3" fmla="*/ 0 w 584431"/>
              <a:gd name="connsiteY3" fmla="*/ 1498358 h 1498358"/>
              <a:gd name="connsiteX4" fmla="*/ 0 w 584431"/>
              <a:gd name="connsiteY4" fmla="*/ 0 h 1498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431" h="1498358">
                <a:moveTo>
                  <a:pt x="0" y="0"/>
                </a:moveTo>
                <a:lnTo>
                  <a:pt x="584431" y="0"/>
                </a:lnTo>
                <a:lnTo>
                  <a:pt x="584431" y="1498358"/>
                </a:lnTo>
                <a:lnTo>
                  <a:pt x="0" y="1498358"/>
                </a:lnTo>
                <a:lnTo>
                  <a:pt x="0" y="0"/>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43" name="TextBox 59">
            <a:extLst>
              <a:ext uri="{FF2B5EF4-FFF2-40B4-BE49-F238E27FC236}">
                <a16:creationId xmlns:a16="http://schemas.microsoft.com/office/drawing/2014/main" id="{55AA630F-950E-0A28-7929-DA7A50F2BE41}"/>
              </a:ext>
            </a:extLst>
          </p:cNvPr>
          <p:cNvSpPr txBox="1"/>
          <p:nvPr/>
        </p:nvSpPr>
        <p:spPr>
          <a:xfrm>
            <a:off x="10686166" y="3428265"/>
            <a:ext cx="479808" cy="227107"/>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dirty="0">
                <a:solidFill>
                  <a:schemeClr val="bg1"/>
                </a:solidFill>
              </a:rPr>
              <a:t>07</a:t>
            </a:r>
          </a:p>
        </p:txBody>
      </p:sp>
      <p:sp>
        <p:nvSpPr>
          <p:cNvPr id="145" name="TextBox 67">
            <a:extLst>
              <a:ext uri="{FF2B5EF4-FFF2-40B4-BE49-F238E27FC236}">
                <a16:creationId xmlns:a16="http://schemas.microsoft.com/office/drawing/2014/main" id="{3C1B9AA2-1A33-2754-3BCD-CDE07E6B35C2}"/>
              </a:ext>
            </a:extLst>
          </p:cNvPr>
          <p:cNvSpPr txBox="1"/>
          <p:nvPr/>
        </p:nvSpPr>
        <p:spPr>
          <a:xfrm>
            <a:off x="7895898" y="3176961"/>
            <a:ext cx="2442893" cy="744484"/>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r" defTabSz="914400">
              <a:lnSpc>
                <a:spcPts val="2000"/>
              </a:lnSpc>
              <a:defRPr/>
            </a:pPr>
            <a:r>
              <a:rPr lang="en-US" sz="2000" b="1" kern="0" dirty="0">
                <a:latin typeface="Lato" panose="020F0502020204030203" pitchFamily="34" charset="0"/>
                <a:cs typeface="Segoe UI" panose="020B0502040204020203" pitchFamily="34" charset="0"/>
              </a:rPr>
              <a:t>Estate Planning</a:t>
            </a:r>
          </a:p>
        </p:txBody>
      </p:sp>
      <p:sp>
        <p:nvSpPr>
          <p:cNvPr id="146" name="Freeform: Shape 145">
            <a:extLst>
              <a:ext uri="{FF2B5EF4-FFF2-40B4-BE49-F238E27FC236}">
                <a16:creationId xmlns:a16="http://schemas.microsoft.com/office/drawing/2014/main" id="{BA54C229-B303-225A-55BB-35D46479C685}"/>
              </a:ext>
            </a:extLst>
          </p:cNvPr>
          <p:cNvSpPr/>
          <p:nvPr/>
        </p:nvSpPr>
        <p:spPr>
          <a:xfrm flipV="1">
            <a:off x="1457789" y="4664834"/>
            <a:ext cx="4506313" cy="900656"/>
          </a:xfrm>
          <a:custGeom>
            <a:avLst/>
            <a:gdLst>
              <a:gd name="connsiteX0" fmla="*/ 0 w 5055026"/>
              <a:gd name="connsiteY0" fmla="*/ 0 h 1611441"/>
              <a:gd name="connsiteX1" fmla="*/ 5055026 w 5055026"/>
              <a:gd name="connsiteY1" fmla="*/ 0 h 1611441"/>
              <a:gd name="connsiteX2" fmla="*/ 5055026 w 5055026"/>
              <a:gd name="connsiteY2" fmla="*/ 783152 h 1611441"/>
              <a:gd name="connsiteX3" fmla="*/ 4942583 w 5055026"/>
              <a:gd name="connsiteY3" fmla="*/ 812065 h 1611441"/>
              <a:gd name="connsiteX4" fmla="*/ 3965256 w 5055026"/>
              <a:gd name="connsiteY4" fmla="*/ 1562687 h 1611441"/>
              <a:gd name="connsiteX5" fmla="*/ 3937029 w 5055026"/>
              <a:gd name="connsiteY5" fmla="*/ 1611441 h 1611441"/>
              <a:gd name="connsiteX6" fmla="*/ 0 w 5055026"/>
              <a:gd name="connsiteY6" fmla="*/ 1611441 h 1611441"/>
              <a:gd name="connsiteX7" fmla="*/ 0 w 5055026"/>
              <a:gd name="connsiteY7" fmla="*/ 0 h 1611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55026" h="1611441">
                <a:moveTo>
                  <a:pt x="0" y="0"/>
                </a:moveTo>
                <a:lnTo>
                  <a:pt x="5055026" y="0"/>
                </a:lnTo>
                <a:lnTo>
                  <a:pt x="5055026" y="783152"/>
                </a:lnTo>
                <a:lnTo>
                  <a:pt x="4942583" y="812065"/>
                </a:lnTo>
                <a:cubicBezTo>
                  <a:pt x="4534460" y="939004"/>
                  <a:pt x="4189222" y="1208674"/>
                  <a:pt x="3965256" y="1562687"/>
                </a:cubicBezTo>
                <a:lnTo>
                  <a:pt x="3937029" y="1611441"/>
                </a:lnTo>
                <a:lnTo>
                  <a:pt x="0" y="1611441"/>
                </a:lnTo>
                <a:lnTo>
                  <a:pt x="0" y="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dirty="0"/>
          </a:p>
        </p:txBody>
      </p:sp>
      <p:sp>
        <p:nvSpPr>
          <p:cNvPr id="148" name="Freeform: Shape 147">
            <a:extLst>
              <a:ext uri="{FF2B5EF4-FFF2-40B4-BE49-F238E27FC236}">
                <a16:creationId xmlns:a16="http://schemas.microsoft.com/office/drawing/2014/main" id="{58784014-5ADB-C336-EEA4-AE1E416163B3}"/>
              </a:ext>
            </a:extLst>
          </p:cNvPr>
          <p:cNvSpPr/>
          <p:nvPr/>
        </p:nvSpPr>
        <p:spPr>
          <a:xfrm>
            <a:off x="1093560" y="4664834"/>
            <a:ext cx="651872" cy="900656"/>
          </a:xfrm>
          <a:custGeom>
            <a:avLst/>
            <a:gdLst>
              <a:gd name="connsiteX0" fmla="*/ 0 w 584431"/>
              <a:gd name="connsiteY0" fmla="*/ 0 h 1498358"/>
              <a:gd name="connsiteX1" fmla="*/ 584431 w 584431"/>
              <a:gd name="connsiteY1" fmla="*/ 0 h 1498358"/>
              <a:gd name="connsiteX2" fmla="*/ 584431 w 584431"/>
              <a:gd name="connsiteY2" fmla="*/ 1498358 h 1498358"/>
              <a:gd name="connsiteX3" fmla="*/ 0 w 584431"/>
              <a:gd name="connsiteY3" fmla="*/ 1498358 h 1498358"/>
              <a:gd name="connsiteX4" fmla="*/ 0 w 584431"/>
              <a:gd name="connsiteY4" fmla="*/ 0 h 1498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431" h="1498358">
                <a:moveTo>
                  <a:pt x="0" y="0"/>
                </a:moveTo>
                <a:lnTo>
                  <a:pt x="584431" y="0"/>
                </a:lnTo>
                <a:lnTo>
                  <a:pt x="584431" y="1498358"/>
                </a:lnTo>
                <a:lnTo>
                  <a:pt x="0" y="1498358"/>
                </a:lnTo>
                <a:lnTo>
                  <a:pt x="0" y="0"/>
                </a:ln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50" name="TextBox 56">
            <a:extLst>
              <a:ext uri="{FF2B5EF4-FFF2-40B4-BE49-F238E27FC236}">
                <a16:creationId xmlns:a16="http://schemas.microsoft.com/office/drawing/2014/main" id="{215429E0-8272-F97F-122A-1105A96F2412}"/>
              </a:ext>
            </a:extLst>
          </p:cNvPr>
          <p:cNvSpPr txBox="1"/>
          <p:nvPr/>
        </p:nvSpPr>
        <p:spPr>
          <a:xfrm>
            <a:off x="1179592" y="4976407"/>
            <a:ext cx="479808" cy="277505"/>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dirty="0">
                <a:solidFill>
                  <a:schemeClr val="bg1"/>
                </a:solidFill>
              </a:rPr>
              <a:t>04</a:t>
            </a:r>
          </a:p>
        </p:txBody>
      </p:sp>
      <p:sp>
        <p:nvSpPr>
          <p:cNvPr id="152" name="TextBox 62">
            <a:extLst>
              <a:ext uri="{FF2B5EF4-FFF2-40B4-BE49-F238E27FC236}">
                <a16:creationId xmlns:a16="http://schemas.microsoft.com/office/drawing/2014/main" id="{03D6906A-A6FC-C00C-4653-C1EB07C0C4D7}"/>
              </a:ext>
            </a:extLst>
          </p:cNvPr>
          <p:cNvSpPr txBox="1"/>
          <p:nvPr/>
        </p:nvSpPr>
        <p:spPr>
          <a:xfrm>
            <a:off x="2023630" y="4664832"/>
            <a:ext cx="2411108" cy="900656"/>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defTabSz="914400">
              <a:lnSpc>
                <a:spcPts val="2000"/>
              </a:lnSpc>
              <a:defRPr/>
            </a:pPr>
            <a:r>
              <a:rPr lang="en-US" sz="2000" b="1" kern="0" dirty="0">
                <a:latin typeface="Lato" panose="020F0502020204030203" pitchFamily="34" charset="0"/>
                <a:cs typeface="Segoe UI" panose="020B0502040204020203" pitchFamily="34" charset="0"/>
              </a:rPr>
              <a:t>Healthcare Planning Considerations</a:t>
            </a:r>
          </a:p>
        </p:txBody>
      </p:sp>
      <p:sp>
        <p:nvSpPr>
          <p:cNvPr id="147" name="Freeform: Shape 146">
            <a:extLst>
              <a:ext uri="{FF2B5EF4-FFF2-40B4-BE49-F238E27FC236}">
                <a16:creationId xmlns:a16="http://schemas.microsoft.com/office/drawing/2014/main" id="{A113440E-20C0-0EE6-5631-12577499A733}"/>
              </a:ext>
            </a:extLst>
          </p:cNvPr>
          <p:cNvSpPr/>
          <p:nvPr/>
        </p:nvSpPr>
        <p:spPr>
          <a:xfrm flipV="1">
            <a:off x="6529943" y="3999993"/>
            <a:ext cx="4374688" cy="737087"/>
          </a:xfrm>
          <a:custGeom>
            <a:avLst/>
            <a:gdLst>
              <a:gd name="connsiteX0" fmla="*/ 0 w 5080238"/>
              <a:gd name="connsiteY0" fmla="*/ 0 h 1611441"/>
              <a:gd name="connsiteX1" fmla="*/ 5080238 w 5080238"/>
              <a:gd name="connsiteY1" fmla="*/ 0 h 1611441"/>
              <a:gd name="connsiteX2" fmla="*/ 5080238 w 5080238"/>
              <a:gd name="connsiteY2" fmla="*/ 1611441 h 1611441"/>
              <a:gd name="connsiteX3" fmla="*/ 1117998 w 5080238"/>
              <a:gd name="connsiteY3" fmla="*/ 1611441 h 1611441"/>
              <a:gd name="connsiteX4" fmla="*/ 1089771 w 5080238"/>
              <a:gd name="connsiteY4" fmla="*/ 1562687 h 1611441"/>
              <a:gd name="connsiteX5" fmla="*/ 112444 w 5080238"/>
              <a:gd name="connsiteY5" fmla="*/ 812065 h 1611441"/>
              <a:gd name="connsiteX6" fmla="*/ 0 w 5080238"/>
              <a:gd name="connsiteY6" fmla="*/ 783152 h 1611441"/>
              <a:gd name="connsiteX7" fmla="*/ 0 w 5080238"/>
              <a:gd name="connsiteY7" fmla="*/ 0 h 1611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080238" h="1611441">
                <a:moveTo>
                  <a:pt x="0" y="0"/>
                </a:moveTo>
                <a:lnTo>
                  <a:pt x="5080238" y="0"/>
                </a:lnTo>
                <a:lnTo>
                  <a:pt x="5080238" y="1611441"/>
                </a:lnTo>
                <a:lnTo>
                  <a:pt x="1117998" y="1611441"/>
                </a:lnTo>
                <a:lnTo>
                  <a:pt x="1089771" y="1562687"/>
                </a:lnTo>
                <a:cubicBezTo>
                  <a:pt x="865805" y="1208674"/>
                  <a:pt x="520567" y="939004"/>
                  <a:pt x="112444" y="812065"/>
                </a:cubicBezTo>
                <a:lnTo>
                  <a:pt x="0" y="783152"/>
                </a:lnTo>
                <a:lnTo>
                  <a:pt x="0" y="0"/>
                </a:ln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49" name="Freeform: Shape 148">
            <a:extLst>
              <a:ext uri="{FF2B5EF4-FFF2-40B4-BE49-F238E27FC236}">
                <a16:creationId xmlns:a16="http://schemas.microsoft.com/office/drawing/2014/main" id="{E7519D3B-4A02-5584-970A-FA0E79820CCC}"/>
              </a:ext>
            </a:extLst>
          </p:cNvPr>
          <p:cNvSpPr/>
          <p:nvPr/>
        </p:nvSpPr>
        <p:spPr>
          <a:xfrm>
            <a:off x="10600134" y="3999993"/>
            <a:ext cx="651872" cy="737087"/>
          </a:xfrm>
          <a:custGeom>
            <a:avLst/>
            <a:gdLst>
              <a:gd name="connsiteX0" fmla="*/ 0 w 584431"/>
              <a:gd name="connsiteY0" fmla="*/ 0 h 1498358"/>
              <a:gd name="connsiteX1" fmla="*/ 584431 w 584431"/>
              <a:gd name="connsiteY1" fmla="*/ 0 h 1498358"/>
              <a:gd name="connsiteX2" fmla="*/ 584431 w 584431"/>
              <a:gd name="connsiteY2" fmla="*/ 1498358 h 1498358"/>
              <a:gd name="connsiteX3" fmla="*/ 0 w 584431"/>
              <a:gd name="connsiteY3" fmla="*/ 1498358 h 1498358"/>
              <a:gd name="connsiteX4" fmla="*/ 0 w 584431"/>
              <a:gd name="connsiteY4" fmla="*/ 0 h 1498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431" h="1498358">
                <a:moveTo>
                  <a:pt x="0" y="0"/>
                </a:moveTo>
                <a:lnTo>
                  <a:pt x="584431" y="0"/>
                </a:lnTo>
                <a:lnTo>
                  <a:pt x="584431" y="1498358"/>
                </a:lnTo>
                <a:lnTo>
                  <a:pt x="0" y="1498358"/>
                </a:lnTo>
                <a:lnTo>
                  <a:pt x="0" y="0"/>
                </a:lnTo>
                <a:close/>
              </a:path>
            </a:pathLst>
          </a:custGeom>
          <a:solidFill>
            <a:schemeClr val="accent2"/>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51" name="TextBox 59">
            <a:extLst>
              <a:ext uri="{FF2B5EF4-FFF2-40B4-BE49-F238E27FC236}">
                <a16:creationId xmlns:a16="http://schemas.microsoft.com/office/drawing/2014/main" id="{2722C373-FE8F-5F11-64C1-BDE070CA759E}"/>
              </a:ext>
            </a:extLst>
          </p:cNvPr>
          <p:cNvSpPr txBox="1"/>
          <p:nvPr/>
        </p:nvSpPr>
        <p:spPr>
          <a:xfrm>
            <a:off x="10686166" y="4254982"/>
            <a:ext cx="479808" cy="227107"/>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dirty="0">
                <a:solidFill>
                  <a:schemeClr val="bg1"/>
                </a:solidFill>
              </a:rPr>
              <a:t>08</a:t>
            </a:r>
          </a:p>
        </p:txBody>
      </p:sp>
      <p:sp>
        <p:nvSpPr>
          <p:cNvPr id="153" name="TextBox 67">
            <a:extLst>
              <a:ext uri="{FF2B5EF4-FFF2-40B4-BE49-F238E27FC236}">
                <a16:creationId xmlns:a16="http://schemas.microsoft.com/office/drawing/2014/main" id="{58DAE107-162B-0BE2-A38B-95603A1A4D24}"/>
              </a:ext>
            </a:extLst>
          </p:cNvPr>
          <p:cNvSpPr txBox="1"/>
          <p:nvPr/>
        </p:nvSpPr>
        <p:spPr>
          <a:xfrm>
            <a:off x="7895898" y="3999993"/>
            <a:ext cx="2442893" cy="744484"/>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r" defTabSz="914400">
              <a:lnSpc>
                <a:spcPts val="2000"/>
              </a:lnSpc>
              <a:defRPr/>
            </a:pPr>
            <a:r>
              <a:rPr lang="en-US" sz="2000" b="1" kern="0" dirty="0">
                <a:latin typeface="Lato" panose="020F0502020204030203" pitchFamily="34" charset="0"/>
                <a:cs typeface="Segoe UI" panose="020B0502040204020203" pitchFamily="34" charset="0"/>
              </a:rPr>
              <a:t>Lifestyle Planning</a:t>
            </a:r>
          </a:p>
        </p:txBody>
      </p:sp>
      <p:sp>
        <p:nvSpPr>
          <p:cNvPr id="129" name="Oval 128">
            <a:extLst>
              <a:ext uri="{FF2B5EF4-FFF2-40B4-BE49-F238E27FC236}">
                <a16:creationId xmlns:a16="http://schemas.microsoft.com/office/drawing/2014/main" id="{B2AC965E-1E66-CBFA-17B7-A042F059C49A}"/>
              </a:ext>
            </a:extLst>
          </p:cNvPr>
          <p:cNvSpPr/>
          <p:nvPr/>
        </p:nvSpPr>
        <p:spPr>
          <a:xfrm>
            <a:off x="4406961" y="1811147"/>
            <a:ext cx="3526790" cy="3580364"/>
          </a:xfrm>
          <a:prstGeom prst="ellipse">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a:extLst>
              <a:ext uri="{FF2B5EF4-FFF2-40B4-BE49-F238E27FC236}">
                <a16:creationId xmlns:a16="http://schemas.microsoft.com/office/drawing/2014/main" id="{67EACAC4-D737-ED97-EE4A-7B5057D14664}"/>
              </a:ext>
            </a:extLst>
          </p:cNvPr>
          <p:cNvSpPr/>
          <p:nvPr/>
        </p:nvSpPr>
        <p:spPr>
          <a:xfrm>
            <a:off x="5000578" y="2431551"/>
            <a:ext cx="2339557" cy="2339556"/>
          </a:xfrm>
          <a:prstGeom prst="ellipse">
            <a:avLst/>
          </a:prstGeom>
          <a:solidFill>
            <a:schemeClr val="bg1">
              <a:alpha val="63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55" name="Freeform: Shape 154">
            <a:extLst>
              <a:ext uri="{FF2B5EF4-FFF2-40B4-BE49-F238E27FC236}">
                <a16:creationId xmlns:a16="http://schemas.microsoft.com/office/drawing/2014/main" id="{E81A63EA-5A89-890E-1D56-704CDF3E8C98}"/>
              </a:ext>
            </a:extLst>
          </p:cNvPr>
          <p:cNvSpPr/>
          <p:nvPr/>
        </p:nvSpPr>
        <p:spPr>
          <a:xfrm>
            <a:off x="10600134" y="4823026"/>
            <a:ext cx="651872" cy="737087"/>
          </a:xfrm>
          <a:custGeom>
            <a:avLst/>
            <a:gdLst>
              <a:gd name="connsiteX0" fmla="*/ 0 w 584431"/>
              <a:gd name="connsiteY0" fmla="*/ 0 h 1498358"/>
              <a:gd name="connsiteX1" fmla="*/ 584431 w 584431"/>
              <a:gd name="connsiteY1" fmla="*/ 0 h 1498358"/>
              <a:gd name="connsiteX2" fmla="*/ 584431 w 584431"/>
              <a:gd name="connsiteY2" fmla="*/ 1498358 h 1498358"/>
              <a:gd name="connsiteX3" fmla="*/ 0 w 584431"/>
              <a:gd name="connsiteY3" fmla="*/ 1498358 h 1498358"/>
              <a:gd name="connsiteX4" fmla="*/ 0 w 584431"/>
              <a:gd name="connsiteY4" fmla="*/ 0 h 14983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84431" h="1498358">
                <a:moveTo>
                  <a:pt x="0" y="0"/>
                </a:moveTo>
                <a:lnTo>
                  <a:pt x="584431" y="0"/>
                </a:lnTo>
                <a:lnTo>
                  <a:pt x="584431" y="1498358"/>
                </a:lnTo>
                <a:lnTo>
                  <a:pt x="0" y="1498358"/>
                </a:lnTo>
                <a:lnTo>
                  <a:pt x="0" y="0"/>
                </a:lnTo>
                <a:close/>
              </a:path>
            </a:pathLst>
          </a:custGeom>
          <a:solidFill>
            <a:schemeClr val="accent4"/>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defPPr>
              <a:defRPr lang="en-US"/>
            </a:defPPr>
            <a:lvl1pPr marL="0" algn="l" defTabSz="1218987" rtl="0" eaLnBrk="1" latinLnBrk="0" hangingPunct="1">
              <a:defRPr sz="2400" kern="1200">
                <a:solidFill>
                  <a:schemeClr val="lt1"/>
                </a:solidFill>
                <a:latin typeface="+mn-lt"/>
                <a:ea typeface="+mn-ea"/>
                <a:cs typeface="+mn-cs"/>
              </a:defRPr>
            </a:lvl1pPr>
            <a:lvl2pPr marL="609493" algn="l" defTabSz="1218987" rtl="0" eaLnBrk="1" latinLnBrk="0" hangingPunct="1">
              <a:defRPr sz="2400" kern="1200">
                <a:solidFill>
                  <a:schemeClr val="lt1"/>
                </a:solidFill>
                <a:latin typeface="+mn-lt"/>
                <a:ea typeface="+mn-ea"/>
                <a:cs typeface="+mn-cs"/>
              </a:defRPr>
            </a:lvl2pPr>
            <a:lvl3pPr marL="1218987" algn="l" defTabSz="1218987" rtl="0" eaLnBrk="1" latinLnBrk="0" hangingPunct="1">
              <a:defRPr sz="2400" kern="1200">
                <a:solidFill>
                  <a:schemeClr val="lt1"/>
                </a:solidFill>
                <a:latin typeface="+mn-lt"/>
                <a:ea typeface="+mn-ea"/>
                <a:cs typeface="+mn-cs"/>
              </a:defRPr>
            </a:lvl3pPr>
            <a:lvl4pPr marL="1828480" algn="l" defTabSz="1218987" rtl="0" eaLnBrk="1" latinLnBrk="0" hangingPunct="1">
              <a:defRPr sz="2400" kern="1200">
                <a:solidFill>
                  <a:schemeClr val="lt1"/>
                </a:solidFill>
                <a:latin typeface="+mn-lt"/>
                <a:ea typeface="+mn-ea"/>
                <a:cs typeface="+mn-cs"/>
              </a:defRPr>
            </a:lvl4pPr>
            <a:lvl5pPr marL="2437973" algn="l" defTabSz="1218987" rtl="0" eaLnBrk="1" latinLnBrk="0" hangingPunct="1">
              <a:defRPr sz="2400" kern="1200">
                <a:solidFill>
                  <a:schemeClr val="lt1"/>
                </a:solidFill>
                <a:latin typeface="+mn-lt"/>
                <a:ea typeface="+mn-ea"/>
                <a:cs typeface="+mn-cs"/>
              </a:defRPr>
            </a:lvl5pPr>
            <a:lvl6pPr marL="3047467" algn="l" defTabSz="1218987" rtl="0" eaLnBrk="1" latinLnBrk="0" hangingPunct="1">
              <a:defRPr sz="2400" kern="1200">
                <a:solidFill>
                  <a:schemeClr val="lt1"/>
                </a:solidFill>
                <a:latin typeface="+mn-lt"/>
                <a:ea typeface="+mn-ea"/>
                <a:cs typeface="+mn-cs"/>
              </a:defRPr>
            </a:lvl6pPr>
            <a:lvl7pPr marL="3656960" algn="l" defTabSz="1218987" rtl="0" eaLnBrk="1" latinLnBrk="0" hangingPunct="1">
              <a:defRPr sz="2400" kern="1200">
                <a:solidFill>
                  <a:schemeClr val="lt1"/>
                </a:solidFill>
                <a:latin typeface="+mn-lt"/>
                <a:ea typeface="+mn-ea"/>
                <a:cs typeface="+mn-cs"/>
              </a:defRPr>
            </a:lvl7pPr>
            <a:lvl8pPr marL="4266453" algn="l" defTabSz="1218987" rtl="0" eaLnBrk="1" latinLnBrk="0" hangingPunct="1">
              <a:defRPr sz="2400" kern="1200">
                <a:solidFill>
                  <a:schemeClr val="lt1"/>
                </a:solidFill>
                <a:latin typeface="+mn-lt"/>
                <a:ea typeface="+mn-ea"/>
                <a:cs typeface="+mn-cs"/>
              </a:defRPr>
            </a:lvl8pPr>
            <a:lvl9pPr marL="4875947" algn="l" defTabSz="1218987" rtl="0" eaLnBrk="1" latinLnBrk="0" hangingPunct="1">
              <a:defRPr sz="2400" kern="1200">
                <a:solidFill>
                  <a:schemeClr val="lt1"/>
                </a:solidFill>
                <a:latin typeface="+mn-lt"/>
                <a:ea typeface="+mn-ea"/>
                <a:cs typeface="+mn-cs"/>
              </a:defRPr>
            </a:lvl9pPr>
          </a:lstStyle>
          <a:p>
            <a:pPr algn="ctr"/>
            <a:endParaRPr lang="en-US"/>
          </a:p>
        </p:txBody>
      </p:sp>
      <p:sp>
        <p:nvSpPr>
          <p:cNvPr id="156" name="TextBox 59">
            <a:extLst>
              <a:ext uri="{FF2B5EF4-FFF2-40B4-BE49-F238E27FC236}">
                <a16:creationId xmlns:a16="http://schemas.microsoft.com/office/drawing/2014/main" id="{DD063120-372E-851E-DBEC-8807526C5CB3}"/>
              </a:ext>
            </a:extLst>
          </p:cNvPr>
          <p:cNvSpPr txBox="1"/>
          <p:nvPr/>
        </p:nvSpPr>
        <p:spPr>
          <a:xfrm>
            <a:off x="10686166" y="5078015"/>
            <a:ext cx="479808" cy="227107"/>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a:r>
              <a:rPr lang="en-US" dirty="0">
                <a:solidFill>
                  <a:schemeClr val="bg1"/>
                </a:solidFill>
              </a:rPr>
              <a:t>09</a:t>
            </a:r>
          </a:p>
        </p:txBody>
      </p:sp>
      <p:sp>
        <p:nvSpPr>
          <p:cNvPr id="157" name="TextBox 67">
            <a:extLst>
              <a:ext uri="{FF2B5EF4-FFF2-40B4-BE49-F238E27FC236}">
                <a16:creationId xmlns:a16="http://schemas.microsoft.com/office/drawing/2014/main" id="{80444CD8-EE75-1BAA-678C-5E0B258226F9}"/>
              </a:ext>
            </a:extLst>
          </p:cNvPr>
          <p:cNvSpPr txBox="1"/>
          <p:nvPr/>
        </p:nvSpPr>
        <p:spPr>
          <a:xfrm>
            <a:off x="7895898" y="4823026"/>
            <a:ext cx="2442893" cy="744484"/>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r" defTabSz="914400">
              <a:lnSpc>
                <a:spcPts val="2000"/>
              </a:lnSpc>
              <a:defRPr/>
            </a:pPr>
            <a:r>
              <a:rPr lang="en-US" sz="2000" b="1" kern="0" dirty="0">
                <a:latin typeface="Lato" panose="020F0502020204030203" pitchFamily="34" charset="0"/>
                <a:cs typeface="Segoe UI" panose="020B0502040204020203" pitchFamily="34" charset="0"/>
              </a:rPr>
              <a:t>Financial Education</a:t>
            </a:r>
          </a:p>
        </p:txBody>
      </p:sp>
      <p:sp>
        <p:nvSpPr>
          <p:cNvPr id="162" name="TextBox 62">
            <a:extLst>
              <a:ext uri="{FF2B5EF4-FFF2-40B4-BE49-F238E27FC236}">
                <a16:creationId xmlns:a16="http://schemas.microsoft.com/office/drawing/2014/main" id="{B830A076-679E-A480-6E48-52496922CD48}"/>
              </a:ext>
            </a:extLst>
          </p:cNvPr>
          <p:cNvSpPr txBox="1"/>
          <p:nvPr/>
        </p:nvSpPr>
        <p:spPr>
          <a:xfrm>
            <a:off x="5103428" y="3166789"/>
            <a:ext cx="2133855" cy="900656"/>
          </a:xfrm>
          <a:prstGeom prst="rect">
            <a:avLst/>
          </a:prstGeom>
          <a:noFill/>
        </p:spPr>
        <p:txBody>
          <a:bodyPr wrap="square" lIns="0" tIns="0" rIns="0" bIns="0" rtlCol="0" anchor="ctr">
            <a:noAutofit/>
          </a:bodyPr>
          <a:lstStyle>
            <a:defPPr>
              <a:defRPr lang="en-US"/>
            </a:defPPr>
            <a:lvl1pPr marL="0" algn="l" defTabSz="1218987" rtl="0" eaLnBrk="1" latinLnBrk="0" hangingPunct="1">
              <a:defRPr sz="2400" kern="1200">
                <a:solidFill>
                  <a:schemeClr val="tx1"/>
                </a:solidFill>
                <a:latin typeface="+mn-lt"/>
                <a:ea typeface="+mn-ea"/>
                <a:cs typeface="+mn-cs"/>
              </a:defRPr>
            </a:lvl1pPr>
            <a:lvl2pPr marL="609493" algn="l" defTabSz="1218987" rtl="0" eaLnBrk="1" latinLnBrk="0" hangingPunct="1">
              <a:defRPr sz="2400" kern="1200">
                <a:solidFill>
                  <a:schemeClr val="tx1"/>
                </a:solidFill>
                <a:latin typeface="+mn-lt"/>
                <a:ea typeface="+mn-ea"/>
                <a:cs typeface="+mn-cs"/>
              </a:defRPr>
            </a:lvl2pPr>
            <a:lvl3pPr marL="1218987" algn="l" defTabSz="1218987" rtl="0" eaLnBrk="1" latinLnBrk="0" hangingPunct="1">
              <a:defRPr sz="2400" kern="1200">
                <a:solidFill>
                  <a:schemeClr val="tx1"/>
                </a:solidFill>
                <a:latin typeface="+mn-lt"/>
                <a:ea typeface="+mn-ea"/>
                <a:cs typeface="+mn-cs"/>
              </a:defRPr>
            </a:lvl3pPr>
            <a:lvl4pPr marL="1828480" algn="l" defTabSz="1218987" rtl="0" eaLnBrk="1" latinLnBrk="0" hangingPunct="1">
              <a:defRPr sz="2400" kern="1200">
                <a:solidFill>
                  <a:schemeClr val="tx1"/>
                </a:solidFill>
                <a:latin typeface="+mn-lt"/>
                <a:ea typeface="+mn-ea"/>
                <a:cs typeface="+mn-cs"/>
              </a:defRPr>
            </a:lvl4pPr>
            <a:lvl5pPr marL="2437973" algn="l" defTabSz="1218987" rtl="0" eaLnBrk="1" latinLnBrk="0" hangingPunct="1">
              <a:defRPr sz="2400" kern="1200">
                <a:solidFill>
                  <a:schemeClr val="tx1"/>
                </a:solidFill>
                <a:latin typeface="+mn-lt"/>
                <a:ea typeface="+mn-ea"/>
                <a:cs typeface="+mn-cs"/>
              </a:defRPr>
            </a:lvl5pPr>
            <a:lvl6pPr marL="3047467" algn="l" defTabSz="1218987" rtl="0" eaLnBrk="1" latinLnBrk="0" hangingPunct="1">
              <a:defRPr sz="2400" kern="1200">
                <a:solidFill>
                  <a:schemeClr val="tx1"/>
                </a:solidFill>
                <a:latin typeface="+mn-lt"/>
                <a:ea typeface="+mn-ea"/>
                <a:cs typeface="+mn-cs"/>
              </a:defRPr>
            </a:lvl6pPr>
            <a:lvl7pPr marL="3656960" algn="l" defTabSz="1218987" rtl="0" eaLnBrk="1" latinLnBrk="0" hangingPunct="1">
              <a:defRPr sz="2400" kern="1200">
                <a:solidFill>
                  <a:schemeClr val="tx1"/>
                </a:solidFill>
                <a:latin typeface="+mn-lt"/>
                <a:ea typeface="+mn-ea"/>
                <a:cs typeface="+mn-cs"/>
              </a:defRPr>
            </a:lvl7pPr>
            <a:lvl8pPr marL="4266453" algn="l" defTabSz="1218987" rtl="0" eaLnBrk="1" latinLnBrk="0" hangingPunct="1">
              <a:defRPr sz="2400" kern="1200">
                <a:solidFill>
                  <a:schemeClr val="tx1"/>
                </a:solidFill>
                <a:latin typeface="+mn-lt"/>
                <a:ea typeface="+mn-ea"/>
                <a:cs typeface="+mn-cs"/>
              </a:defRPr>
            </a:lvl8pPr>
            <a:lvl9pPr marL="4875947" algn="l" defTabSz="1218987" rtl="0" eaLnBrk="1" latinLnBrk="0" hangingPunct="1">
              <a:defRPr sz="2400" kern="1200">
                <a:solidFill>
                  <a:schemeClr val="tx1"/>
                </a:solidFill>
                <a:latin typeface="+mn-lt"/>
                <a:ea typeface="+mn-ea"/>
                <a:cs typeface="+mn-cs"/>
              </a:defRPr>
            </a:lvl9pPr>
          </a:lstStyle>
          <a:p>
            <a:pPr algn="ctr" defTabSz="914400">
              <a:lnSpc>
                <a:spcPts val="2000"/>
              </a:lnSpc>
              <a:defRPr/>
            </a:pPr>
            <a:r>
              <a:rPr lang="en-US" sz="2000" b="1" kern="0" dirty="0">
                <a:solidFill>
                  <a:schemeClr val="bg1">
                    <a:lumMod val="65000"/>
                  </a:schemeClr>
                </a:solidFill>
                <a:latin typeface="Lato" panose="020F0502020204030203" pitchFamily="34" charset="0"/>
                <a:cs typeface="Segoe UI" panose="020B0502040204020203" pitchFamily="34" charset="0"/>
              </a:rPr>
              <a:t>Ensuring all</a:t>
            </a:r>
          </a:p>
          <a:p>
            <a:pPr algn="ctr" defTabSz="914400">
              <a:lnSpc>
                <a:spcPts val="2000"/>
              </a:lnSpc>
              <a:defRPr/>
            </a:pPr>
            <a:r>
              <a:rPr lang="en-US" sz="2000" b="1" kern="0" dirty="0">
                <a:solidFill>
                  <a:schemeClr val="bg1">
                    <a:lumMod val="65000"/>
                  </a:schemeClr>
                </a:solidFill>
                <a:latin typeface="Lato" panose="020F0502020204030203" pitchFamily="34" charset="0"/>
                <a:cs typeface="Segoe UI" panose="020B0502040204020203" pitchFamily="34" charset="0"/>
              </a:rPr>
              <a:t>the pieces work together!</a:t>
            </a:r>
          </a:p>
        </p:txBody>
      </p:sp>
    </p:spTree>
    <p:extLst>
      <p:ext uri="{BB962C8B-B14F-4D97-AF65-F5344CB8AC3E}">
        <p14:creationId xmlns:p14="http://schemas.microsoft.com/office/powerpoint/2010/main" val="33463204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ubtitle 1">
            <a:extLst>
              <a:ext uri="{FF2B5EF4-FFF2-40B4-BE49-F238E27FC236}">
                <a16:creationId xmlns:a16="http://schemas.microsoft.com/office/drawing/2014/main" id="{332680FA-DADA-4C11-A4F3-8DB5B6EF8ED8}"/>
              </a:ext>
            </a:extLst>
          </p:cNvPr>
          <p:cNvSpPr>
            <a:spLocks noGrp="1"/>
          </p:cNvSpPr>
          <p:nvPr>
            <p:ph idx="1"/>
          </p:nvPr>
        </p:nvSpPr>
        <p:spPr>
          <a:xfrm>
            <a:off x="5077838" y="2976041"/>
            <a:ext cx="6049860" cy="1329102"/>
          </a:xfrm>
        </p:spPr>
        <p:txBody>
          <a:bodyPr>
            <a:noAutofit/>
          </a:bodyPr>
          <a:lstStyle/>
          <a:p>
            <a:pPr marL="0" indent="0">
              <a:buNone/>
            </a:pPr>
            <a:r>
              <a:rPr lang="en-US" dirty="0">
                <a:solidFill>
                  <a:schemeClr val="tx1"/>
                </a:solidFill>
              </a:rPr>
              <a:t>$50,000 x .80 </a:t>
            </a:r>
            <a:r>
              <a:rPr lang="en-US" dirty="0">
                <a:solidFill>
                  <a:schemeClr val="accent1"/>
                </a:solidFill>
              </a:rPr>
              <a:t>= $40,000*</a:t>
            </a:r>
          </a:p>
        </p:txBody>
      </p:sp>
      <p:sp>
        <p:nvSpPr>
          <p:cNvPr id="3" name="Title 2">
            <a:extLst>
              <a:ext uri="{FF2B5EF4-FFF2-40B4-BE49-F238E27FC236}">
                <a16:creationId xmlns:a16="http://schemas.microsoft.com/office/drawing/2014/main" id="{D68B0D06-3397-4609-AB90-4DCE559AE151}"/>
              </a:ext>
            </a:extLst>
          </p:cNvPr>
          <p:cNvSpPr>
            <a:spLocks noGrp="1"/>
          </p:cNvSpPr>
          <p:nvPr>
            <p:ph type="title"/>
          </p:nvPr>
        </p:nvSpPr>
        <p:spPr>
          <a:xfrm>
            <a:off x="4473992" y="317726"/>
            <a:ext cx="7465595" cy="824976"/>
          </a:xfrm>
        </p:spPr>
        <p:txBody>
          <a:bodyPr anchor="ctr" anchorCtr="0">
            <a:normAutofit/>
          </a:bodyPr>
          <a:lstStyle/>
          <a:p>
            <a:r>
              <a:rPr lang="en-US" dirty="0"/>
              <a:t>How Much Do You Really Need?</a:t>
            </a:r>
          </a:p>
        </p:txBody>
      </p:sp>
      <p:cxnSp>
        <p:nvCxnSpPr>
          <p:cNvPr id="19" name="Straight Connector 18">
            <a:extLst>
              <a:ext uri="{FF2B5EF4-FFF2-40B4-BE49-F238E27FC236}">
                <a16:creationId xmlns:a16="http://schemas.microsoft.com/office/drawing/2014/main" id="{C6C26F10-8534-FCAF-8B61-1B1FA3E3E0D6}"/>
              </a:ext>
            </a:extLst>
          </p:cNvPr>
          <p:cNvCxnSpPr>
            <a:cxnSpLocks/>
          </p:cNvCxnSpPr>
          <p:nvPr/>
        </p:nvCxnSpPr>
        <p:spPr>
          <a:xfrm>
            <a:off x="5086715" y="3695619"/>
            <a:ext cx="6025086" cy="0"/>
          </a:xfrm>
          <a:prstGeom prst="line">
            <a:avLst/>
          </a:prstGeom>
          <a:ln w="25400">
            <a:solidFill>
              <a:schemeClr val="accent4"/>
            </a:solidFill>
          </a:ln>
        </p:spPr>
        <p:style>
          <a:lnRef idx="1">
            <a:schemeClr val="accent3"/>
          </a:lnRef>
          <a:fillRef idx="0">
            <a:schemeClr val="accent3"/>
          </a:fillRef>
          <a:effectRef idx="0">
            <a:schemeClr val="accent3"/>
          </a:effectRef>
          <a:fontRef idx="minor">
            <a:schemeClr val="tx1"/>
          </a:fontRef>
        </p:style>
      </p:cxnSp>
      <p:pic>
        <p:nvPicPr>
          <p:cNvPr id="11" name="Picture 10" descr="Yellow kayak in mountain lake">
            <a:extLst>
              <a:ext uri="{FF2B5EF4-FFF2-40B4-BE49-F238E27FC236}">
                <a16:creationId xmlns:a16="http://schemas.microsoft.com/office/drawing/2014/main" id="{E575D524-2352-55CF-5C6A-B25346EA279C}"/>
              </a:ext>
            </a:extLst>
          </p:cNvPr>
          <p:cNvPicPr>
            <a:picLocks noChangeAspect="1"/>
          </p:cNvPicPr>
          <p:nvPr/>
        </p:nvPicPr>
        <p:blipFill>
          <a:blip r:embed="rId3"/>
          <a:srcRect l="28809" r="30271"/>
          <a:stretch>
            <a:fillRect/>
          </a:stretch>
        </p:blipFill>
        <p:spPr>
          <a:xfrm>
            <a:off x="6608" y="4086"/>
            <a:ext cx="4206876" cy="6853913"/>
          </a:xfrm>
          <a:prstGeom prst="rect">
            <a:avLst/>
          </a:prstGeom>
        </p:spPr>
      </p:pic>
      <p:sp>
        <p:nvSpPr>
          <p:cNvPr id="4" name="TextBox 3">
            <a:extLst>
              <a:ext uri="{FF2B5EF4-FFF2-40B4-BE49-F238E27FC236}">
                <a16:creationId xmlns:a16="http://schemas.microsoft.com/office/drawing/2014/main" id="{2F5A999B-2743-0398-0E68-C8F5E1DA41EF}"/>
              </a:ext>
            </a:extLst>
          </p:cNvPr>
          <p:cNvSpPr txBox="1"/>
          <p:nvPr/>
        </p:nvSpPr>
        <p:spPr>
          <a:xfrm>
            <a:off x="8201164" y="5610083"/>
            <a:ext cx="3067506" cy="52322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000" b="0" i="1" u="none" strike="noStrike" kern="1200" cap="none" spc="0" normalizeH="0" baseline="0" noProof="0" dirty="0">
                <a:ln>
                  <a:noFill/>
                </a:ln>
                <a:solidFill>
                  <a:srgbClr val="294C59"/>
                </a:solidFill>
                <a:effectLst/>
                <a:uLnTx/>
                <a:uFillTx/>
                <a:latin typeface="Lato"/>
                <a:ea typeface="+mn-ea"/>
                <a:cs typeface="+mn-cs"/>
              </a:rPr>
              <a:t>*in today’s dollars</a:t>
            </a:r>
          </a:p>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94C59"/>
              </a:solidFill>
              <a:effectLst/>
              <a:uLnTx/>
              <a:uFillTx/>
              <a:latin typeface="Lato"/>
              <a:ea typeface="+mn-ea"/>
              <a:cs typeface="+mn-cs"/>
            </a:endParaRPr>
          </a:p>
        </p:txBody>
      </p:sp>
      <p:sp>
        <p:nvSpPr>
          <p:cNvPr id="7" name="Content Placeholder 1">
            <a:extLst>
              <a:ext uri="{FF2B5EF4-FFF2-40B4-BE49-F238E27FC236}">
                <a16:creationId xmlns:a16="http://schemas.microsoft.com/office/drawing/2014/main" id="{18E7D2FA-12B1-0672-CE17-318A759F21CB}"/>
              </a:ext>
            </a:extLst>
          </p:cNvPr>
          <p:cNvSpPr txBox="1">
            <a:spLocks/>
          </p:cNvSpPr>
          <p:nvPr/>
        </p:nvSpPr>
        <p:spPr>
          <a:xfrm>
            <a:off x="5077837" y="1495842"/>
            <a:ext cx="6246655" cy="776304"/>
          </a:xfrm>
          <a:prstGeom prst="rect">
            <a:avLst/>
          </a:prstGeom>
        </p:spPr>
        <p:txBody>
          <a:bodyPr vert="horz" lIns="91440" tIns="45720" rIns="91440" bIns="45720" rtlCol="0">
            <a:noAutofit/>
          </a:bodyPr>
          <a:lstStyle>
            <a:lvl1pPr marL="284163" indent="-284163" algn="l" defTabSz="914400" rtl="0" eaLnBrk="1" latinLnBrk="0" hangingPunct="1">
              <a:lnSpc>
                <a:spcPts val="2800"/>
              </a:lnSpc>
              <a:spcBef>
                <a:spcPts val="1800"/>
              </a:spcBef>
              <a:buSzPct val="75000"/>
              <a:buFont typeface="Arial" panose="020B0604020202020204" pitchFamily="34" charset="0"/>
              <a:buChar char="•"/>
              <a:defRPr sz="2600" kern="1200">
                <a:solidFill>
                  <a:schemeClr val="bg2">
                    <a:lumMod val="50000"/>
                  </a:schemeClr>
                </a:solidFill>
                <a:latin typeface="Lato" panose="020F0502020204030203" pitchFamily="34" charset="0"/>
                <a:ea typeface="+mn-ea"/>
                <a:cs typeface="+mn-cs"/>
              </a:defRPr>
            </a:lvl1pPr>
            <a:lvl2pPr marL="685800" indent="-228600" algn="l" defTabSz="914400" rtl="0" eaLnBrk="1" latinLnBrk="0" hangingPunct="1">
              <a:lnSpc>
                <a:spcPts val="2800"/>
              </a:lnSpc>
              <a:spcBef>
                <a:spcPts val="1800"/>
              </a:spcBef>
              <a:buSzPct val="75000"/>
              <a:buFont typeface="Arial" panose="020B0604020202020204" pitchFamily="34" charset="0"/>
              <a:buChar char="•"/>
              <a:defRPr sz="2200" i="1" kern="1200">
                <a:solidFill>
                  <a:schemeClr val="tx2"/>
                </a:solidFill>
                <a:latin typeface="Lato" panose="020F0502020204030203"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4">
                    <a:lumMod val="75000"/>
                  </a:schemeClr>
                </a:solidFill>
                <a:latin typeface="Lato" panose="020F0502020204030203"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t>The income question</a:t>
            </a:r>
          </a:p>
          <a:p>
            <a:pPr lvl="1">
              <a:lnSpc>
                <a:spcPct val="100000"/>
              </a:lnSpc>
            </a:pPr>
            <a:r>
              <a:rPr lang="en-US" sz="1800" i="0" dirty="0">
                <a:solidFill>
                  <a:schemeClr val="tx1"/>
                </a:solidFill>
              </a:rPr>
              <a:t>Many people assume 80% of pre-retirement income to maintain current standard of living annually:</a:t>
            </a:r>
          </a:p>
          <a:p>
            <a:endParaRPr lang="en-US" dirty="0"/>
          </a:p>
        </p:txBody>
      </p:sp>
      <p:sp>
        <p:nvSpPr>
          <p:cNvPr id="8" name="Content Placeholder 1">
            <a:extLst>
              <a:ext uri="{FF2B5EF4-FFF2-40B4-BE49-F238E27FC236}">
                <a16:creationId xmlns:a16="http://schemas.microsoft.com/office/drawing/2014/main" id="{1C6446D2-9D08-286F-BC40-88F9F3DB8D2A}"/>
              </a:ext>
            </a:extLst>
          </p:cNvPr>
          <p:cNvSpPr txBox="1">
            <a:spLocks/>
          </p:cNvSpPr>
          <p:nvPr/>
        </p:nvSpPr>
        <p:spPr>
          <a:xfrm>
            <a:off x="5086715" y="4186609"/>
            <a:ext cx="6507912" cy="776304"/>
          </a:xfrm>
          <a:prstGeom prst="rect">
            <a:avLst/>
          </a:prstGeom>
        </p:spPr>
        <p:txBody>
          <a:bodyPr vert="horz" lIns="91440" tIns="45720" rIns="91440" bIns="45720" rtlCol="0">
            <a:noAutofit/>
          </a:bodyPr>
          <a:lstStyle>
            <a:lvl1pPr marL="284163" indent="-284163" algn="l" defTabSz="914400" rtl="0" eaLnBrk="1" latinLnBrk="0" hangingPunct="1">
              <a:lnSpc>
                <a:spcPts val="2800"/>
              </a:lnSpc>
              <a:spcBef>
                <a:spcPts val="1800"/>
              </a:spcBef>
              <a:buSzPct val="75000"/>
              <a:buFont typeface="Arial" panose="020B0604020202020204" pitchFamily="34" charset="0"/>
              <a:buChar char="•"/>
              <a:defRPr sz="2600" kern="1200">
                <a:solidFill>
                  <a:schemeClr val="bg2">
                    <a:lumMod val="50000"/>
                  </a:schemeClr>
                </a:solidFill>
                <a:latin typeface="Lato" panose="020F0502020204030203" pitchFamily="34" charset="0"/>
                <a:ea typeface="+mn-ea"/>
                <a:cs typeface="+mn-cs"/>
              </a:defRPr>
            </a:lvl1pPr>
            <a:lvl2pPr marL="685800" indent="-228600" algn="l" defTabSz="914400" rtl="0" eaLnBrk="1" latinLnBrk="0" hangingPunct="1">
              <a:lnSpc>
                <a:spcPts val="2800"/>
              </a:lnSpc>
              <a:spcBef>
                <a:spcPts val="1800"/>
              </a:spcBef>
              <a:buSzPct val="75000"/>
              <a:buFont typeface="Arial" panose="020B0604020202020204" pitchFamily="34" charset="0"/>
              <a:buChar char="•"/>
              <a:defRPr sz="2200" i="1" kern="1200">
                <a:solidFill>
                  <a:schemeClr val="tx2"/>
                </a:solidFill>
                <a:latin typeface="Lato" panose="020F0502020204030203"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4">
                    <a:lumMod val="75000"/>
                  </a:schemeClr>
                </a:solidFill>
                <a:latin typeface="Lato" panose="020F0502020204030203"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nSpc>
                <a:spcPct val="100000"/>
              </a:lnSpc>
            </a:pPr>
            <a:r>
              <a:rPr lang="en-US" sz="1800" i="0" dirty="0">
                <a:solidFill>
                  <a:schemeClr val="tx1"/>
                </a:solidFill>
              </a:rPr>
              <a:t>Others assume 100% (or more) of pre-retirement income to support an active lifestyle</a:t>
            </a:r>
          </a:p>
          <a:p>
            <a:pPr lvl="1">
              <a:lnSpc>
                <a:spcPct val="100000"/>
              </a:lnSpc>
            </a:pPr>
            <a:r>
              <a:rPr lang="en-US" sz="1800" i="0" dirty="0">
                <a:solidFill>
                  <a:schemeClr val="tx1"/>
                </a:solidFill>
              </a:rPr>
              <a:t>The better question is “What will your lifestyle cost?”</a:t>
            </a:r>
          </a:p>
          <a:p>
            <a:endParaRPr lang="en-US" sz="2400" dirty="0"/>
          </a:p>
        </p:txBody>
      </p:sp>
      <p:sp>
        <p:nvSpPr>
          <p:cNvPr id="14" name="Rectangle 13">
            <a:extLst>
              <a:ext uri="{FF2B5EF4-FFF2-40B4-BE49-F238E27FC236}">
                <a16:creationId xmlns:a16="http://schemas.microsoft.com/office/drawing/2014/main" id="{93A95746-5A1C-9A33-83EA-F0E772B24495}"/>
              </a:ext>
            </a:extLst>
          </p:cNvPr>
          <p:cNvSpPr/>
          <p:nvPr/>
        </p:nvSpPr>
        <p:spPr>
          <a:xfrm>
            <a:off x="0" y="4087"/>
            <a:ext cx="4206875" cy="6849825"/>
          </a:xfrm>
          <a:prstGeom prst="rect">
            <a:avLst/>
          </a:prstGeom>
          <a:solidFill>
            <a:schemeClr val="tx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8941150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1">
            <a:extLst>
              <a:ext uri="{FF2B5EF4-FFF2-40B4-BE49-F238E27FC236}">
                <a16:creationId xmlns:a16="http://schemas.microsoft.com/office/drawing/2014/main" id="{F84AB6A1-3A71-5B25-F805-DE1746552BBB}"/>
              </a:ext>
            </a:extLst>
          </p:cNvPr>
          <p:cNvSpPr>
            <a:spLocks noGrp="1"/>
          </p:cNvSpPr>
          <p:nvPr>
            <p:ph idx="1"/>
          </p:nvPr>
        </p:nvSpPr>
        <p:spPr>
          <a:xfrm>
            <a:off x="838199" y="1521107"/>
            <a:ext cx="5909269" cy="3868160"/>
          </a:xfrm>
        </p:spPr>
        <p:txBody>
          <a:bodyPr/>
          <a:lstStyle/>
          <a:p>
            <a:r>
              <a:rPr lang="en-US" sz="2000" dirty="0">
                <a:solidFill>
                  <a:schemeClr val="bg2">
                    <a:lumMod val="25000"/>
                  </a:schemeClr>
                </a:solidFill>
              </a:rPr>
              <a:t>Social Security</a:t>
            </a:r>
          </a:p>
          <a:p>
            <a:r>
              <a:rPr lang="en-US" sz="2000" dirty="0">
                <a:solidFill>
                  <a:schemeClr val="bg2">
                    <a:lumMod val="25000"/>
                  </a:schemeClr>
                </a:solidFill>
              </a:rPr>
              <a:t>Retirement Accounts (IRA, Roth IRA, 401(k), etc.)</a:t>
            </a:r>
          </a:p>
          <a:p>
            <a:r>
              <a:rPr lang="en-US" sz="2000" dirty="0">
                <a:solidFill>
                  <a:schemeClr val="bg2">
                    <a:lumMod val="25000"/>
                  </a:schemeClr>
                </a:solidFill>
              </a:rPr>
              <a:t>Investment Accounts</a:t>
            </a:r>
          </a:p>
          <a:p>
            <a:r>
              <a:rPr lang="en-US" sz="2000" dirty="0">
                <a:solidFill>
                  <a:schemeClr val="bg2">
                    <a:lumMod val="25000"/>
                  </a:schemeClr>
                </a:solidFill>
              </a:rPr>
              <a:t>Pension (if available)</a:t>
            </a:r>
          </a:p>
          <a:p>
            <a:r>
              <a:rPr lang="en-US" sz="2000" dirty="0">
                <a:solidFill>
                  <a:schemeClr val="bg2">
                    <a:lumMod val="25000"/>
                  </a:schemeClr>
                </a:solidFill>
              </a:rPr>
              <a:t>Passive Income</a:t>
            </a:r>
          </a:p>
          <a:p>
            <a:pPr lvl="1"/>
            <a:r>
              <a:rPr lang="en-US" sz="1800" i="0" dirty="0">
                <a:solidFill>
                  <a:schemeClr val="tx1"/>
                </a:solidFill>
              </a:rPr>
              <a:t>Rental Income</a:t>
            </a:r>
          </a:p>
          <a:p>
            <a:pPr lvl="1"/>
            <a:r>
              <a:rPr lang="en-US" sz="1800" i="0" dirty="0">
                <a:solidFill>
                  <a:schemeClr val="tx1"/>
                </a:solidFill>
              </a:rPr>
              <a:t>Business Income</a:t>
            </a:r>
          </a:p>
        </p:txBody>
      </p:sp>
      <p:sp>
        <p:nvSpPr>
          <p:cNvPr id="4" name="Slide Number Placeholder 3">
            <a:extLst>
              <a:ext uri="{FF2B5EF4-FFF2-40B4-BE49-F238E27FC236}">
                <a16:creationId xmlns:a16="http://schemas.microsoft.com/office/drawing/2014/main" id="{881552E5-B0D8-7F39-D724-F5E3C273CFC3}"/>
              </a:ext>
            </a:extLst>
          </p:cNvPr>
          <p:cNvSpPr>
            <a:spLocks noGrp="1"/>
          </p:cNvSpPr>
          <p:nvPr>
            <p:ph type="sldNum" sz="quarter" idx="12"/>
          </p:nvPr>
        </p:nvSpPr>
        <p:spPr/>
        <p:txBody>
          <a:bodyPr/>
          <a:lstStyle/>
          <a:p>
            <a:fld id="{A3DA3D6A-6DDB-44AC-922F-0D6A3F925C34}" type="slidenum">
              <a:rPr lang="en-US" smtClean="0"/>
              <a:pPr/>
              <a:t>8</a:t>
            </a:fld>
            <a:endParaRPr lang="en-US" dirty="0"/>
          </a:p>
        </p:txBody>
      </p:sp>
      <p:sp>
        <p:nvSpPr>
          <p:cNvPr id="5" name="Title 4">
            <a:extLst>
              <a:ext uri="{FF2B5EF4-FFF2-40B4-BE49-F238E27FC236}">
                <a16:creationId xmlns:a16="http://schemas.microsoft.com/office/drawing/2014/main" id="{5E6D52A1-43E1-AF95-1B44-AE8DC8DD7B8B}"/>
              </a:ext>
            </a:extLst>
          </p:cNvPr>
          <p:cNvSpPr>
            <a:spLocks noGrp="1"/>
          </p:cNvSpPr>
          <p:nvPr>
            <p:ph type="title"/>
          </p:nvPr>
        </p:nvSpPr>
        <p:spPr/>
        <p:txBody>
          <a:bodyPr/>
          <a:lstStyle/>
          <a:p>
            <a:r>
              <a:rPr lang="en-US" dirty="0"/>
              <a:t>Evaluate Your Resources</a:t>
            </a:r>
          </a:p>
        </p:txBody>
      </p:sp>
      <p:sp>
        <p:nvSpPr>
          <p:cNvPr id="8" name="Content Placeholder 1">
            <a:extLst>
              <a:ext uri="{FF2B5EF4-FFF2-40B4-BE49-F238E27FC236}">
                <a16:creationId xmlns:a16="http://schemas.microsoft.com/office/drawing/2014/main" id="{6C83FA8B-9A2A-1897-A61A-BBAF94274D36}"/>
              </a:ext>
            </a:extLst>
          </p:cNvPr>
          <p:cNvSpPr txBox="1">
            <a:spLocks/>
          </p:cNvSpPr>
          <p:nvPr/>
        </p:nvSpPr>
        <p:spPr>
          <a:xfrm>
            <a:off x="7370467" y="1521107"/>
            <a:ext cx="3983334" cy="1567088"/>
          </a:xfrm>
          <a:prstGeom prst="rect">
            <a:avLst/>
          </a:prstGeom>
        </p:spPr>
        <p:txBody>
          <a:bodyPr vert="horz" lIns="91440" tIns="45720" rIns="91440" bIns="45720" rtlCol="0">
            <a:noAutofit/>
          </a:bodyPr>
          <a:lstStyle>
            <a:lvl1pPr marL="284163" indent="-284163" algn="l" defTabSz="914400" rtl="0" eaLnBrk="1" latinLnBrk="0" hangingPunct="1">
              <a:lnSpc>
                <a:spcPts val="2800"/>
              </a:lnSpc>
              <a:spcBef>
                <a:spcPts val="1800"/>
              </a:spcBef>
              <a:buSzPct val="75000"/>
              <a:buFont typeface="Arial" panose="020B0604020202020204" pitchFamily="34" charset="0"/>
              <a:buChar char="•"/>
              <a:defRPr sz="2600" kern="1200">
                <a:solidFill>
                  <a:schemeClr val="bg2">
                    <a:lumMod val="50000"/>
                  </a:schemeClr>
                </a:solidFill>
                <a:latin typeface="Lato" panose="020F0502020204030203" pitchFamily="34" charset="0"/>
                <a:ea typeface="+mn-ea"/>
                <a:cs typeface="+mn-cs"/>
              </a:defRPr>
            </a:lvl1pPr>
            <a:lvl2pPr marL="800100" indent="-342900" algn="l" defTabSz="914400" rtl="0" eaLnBrk="1" latinLnBrk="0" hangingPunct="1">
              <a:lnSpc>
                <a:spcPts val="2800"/>
              </a:lnSpc>
              <a:spcBef>
                <a:spcPts val="1800"/>
              </a:spcBef>
              <a:buSzPct val="75000"/>
              <a:buFont typeface="Arial" panose="020B0604020202020204" pitchFamily="34" charset="0"/>
              <a:buChar char="•"/>
              <a:defRPr sz="2200" i="1" kern="1200">
                <a:solidFill>
                  <a:schemeClr val="tx2"/>
                </a:solidFill>
                <a:latin typeface="Lato" panose="020F0502020204030203" pitchFamily="34" charset="0"/>
                <a:ea typeface="+mn-ea"/>
                <a:cs typeface="+mn-cs"/>
              </a:defRPr>
            </a:lvl2pPr>
            <a:lvl3pPr marL="11430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4">
                    <a:lumMod val="75000"/>
                  </a:schemeClr>
                </a:solidFill>
                <a:latin typeface="Lato" panose="020F0502020204030203" pitchFamily="34" charset="0"/>
                <a:ea typeface="+mn-ea"/>
                <a:cs typeface="+mn-cs"/>
              </a:defRPr>
            </a:lvl3pPr>
            <a:lvl4pPr marL="16002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15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dirty="0">
                <a:solidFill>
                  <a:schemeClr val="bg2">
                    <a:lumMod val="25000"/>
                  </a:schemeClr>
                </a:solidFill>
              </a:rPr>
              <a:t>Part-Time Employment</a:t>
            </a:r>
          </a:p>
          <a:p>
            <a:r>
              <a:rPr lang="en-US" sz="2000" dirty="0">
                <a:solidFill>
                  <a:schemeClr val="bg2">
                    <a:lumMod val="25000"/>
                  </a:schemeClr>
                </a:solidFill>
              </a:rPr>
              <a:t>Inheritance</a:t>
            </a:r>
          </a:p>
          <a:p>
            <a:r>
              <a:rPr lang="en-US" sz="2000" dirty="0">
                <a:solidFill>
                  <a:schemeClr val="bg2">
                    <a:lumMod val="25000"/>
                  </a:schemeClr>
                </a:solidFill>
              </a:rPr>
              <a:t>Health Savings Account (HSAs)</a:t>
            </a:r>
          </a:p>
        </p:txBody>
      </p:sp>
      <p:sp>
        <p:nvSpPr>
          <p:cNvPr id="9" name="Rectangle: Rounded Corners 8">
            <a:extLst>
              <a:ext uri="{FF2B5EF4-FFF2-40B4-BE49-F238E27FC236}">
                <a16:creationId xmlns:a16="http://schemas.microsoft.com/office/drawing/2014/main" id="{71FE5E92-8300-D13C-B3E6-F64A57017B9F}"/>
              </a:ext>
            </a:extLst>
          </p:cNvPr>
          <p:cNvSpPr/>
          <p:nvPr/>
        </p:nvSpPr>
        <p:spPr>
          <a:xfrm>
            <a:off x="6253358" y="3529701"/>
            <a:ext cx="4929636" cy="1850736"/>
          </a:xfrm>
          <a:prstGeom prst="roundRect">
            <a:avLst/>
          </a:prstGeom>
          <a:solidFill>
            <a:schemeClr val="accent1"/>
          </a:solidFill>
          <a:ln>
            <a:noFill/>
          </a:ln>
          <a:effectLst>
            <a:outerShdw blurRad="419100" dist="152400" dir="3180000" sx="93000" sy="93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3AAB6EF-A374-9C65-B96F-0DF90EB9254B}"/>
              </a:ext>
            </a:extLst>
          </p:cNvPr>
          <p:cNvSpPr txBox="1"/>
          <p:nvPr/>
        </p:nvSpPr>
        <p:spPr>
          <a:xfrm>
            <a:off x="6583958" y="3843690"/>
            <a:ext cx="4572000" cy="1477328"/>
          </a:xfrm>
          <a:prstGeom prst="rect">
            <a:avLst/>
          </a:prstGeom>
          <a:noFill/>
        </p:spPr>
        <p:txBody>
          <a:bodyPr wrap="square" rtlCol="0">
            <a:spAutoFit/>
          </a:bodyPr>
          <a:lstStyle/>
          <a:p>
            <a:r>
              <a:rPr lang="en-US" sz="1800" dirty="0">
                <a:solidFill>
                  <a:srgbClr val="B6DCE1"/>
                </a:solidFill>
                <a:latin typeface="Lato Black" panose="020F0A02020204030203" pitchFamily="34" charset="0"/>
                <a:cs typeface="Lato Black" panose="020F0A02020204030203" pitchFamily="34" charset="0"/>
              </a:rPr>
              <a:t>Questions to Ask:</a:t>
            </a:r>
          </a:p>
          <a:p>
            <a:r>
              <a:rPr lang="en-US" sz="1800" dirty="0">
                <a:solidFill>
                  <a:schemeClr val="bg1"/>
                </a:solidFill>
              </a:rPr>
              <a:t>Will these create reliable income?</a:t>
            </a:r>
          </a:p>
          <a:p>
            <a:r>
              <a:rPr lang="en-US" sz="1800" dirty="0">
                <a:solidFill>
                  <a:schemeClr val="bg1"/>
                </a:solidFill>
              </a:rPr>
              <a:t>What will my income taxes look like?</a:t>
            </a:r>
          </a:p>
          <a:p>
            <a:r>
              <a:rPr lang="en-US" sz="1800" dirty="0">
                <a:solidFill>
                  <a:schemeClr val="bg1"/>
                </a:solidFill>
              </a:rPr>
              <a:t>What obstacles may occur?</a:t>
            </a:r>
          </a:p>
          <a:p>
            <a:endParaRPr lang="en-US" dirty="0"/>
          </a:p>
        </p:txBody>
      </p:sp>
      <p:grpSp>
        <p:nvGrpSpPr>
          <p:cNvPr id="12" name="Group 11">
            <a:extLst>
              <a:ext uri="{FF2B5EF4-FFF2-40B4-BE49-F238E27FC236}">
                <a16:creationId xmlns:a16="http://schemas.microsoft.com/office/drawing/2014/main" id="{CC7AD1F1-D908-BBCF-D415-D2FB10AB0C01}"/>
              </a:ext>
            </a:extLst>
          </p:cNvPr>
          <p:cNvGrpSpPr/>
          <p:nvPr/>
        </p:nvGrpSpPr>
        <p:grpSpPr>
          <a:xfrm>
            <a:off x="6126758" y="3348777"/>
            <a:ext cx="457200" cy="457200"/>
            <a:chOff x="3116036" y="4793000"/>
            <a:chExt cx="457200" cy="457200"/>
          </a:xfrm>
        </p:grpSpPr>
        <p:sp>
          <p:nvSpPr>
            <p:cNvPr id="13" name="Oval 12">
              <a:extLst>
                <a:ext uri="{FF2B5EF4-FFF2-40B4-BE49-F238E27FC236}">
                  <a16:creationId xmlns:a16="http://schemas.microsoft.com/office/drawing/2014/main" id="{475D16D0-7582-294B-A41F-76C098C4E117}"/>
                </a:ext>
              </a:extLst>
            </p:cNvPr>
            <p:cNvSpPr/>
            <p:nvPr/>
          </p:nvSpPr>
          <p:spPr>
            <a:xfrm>
              <a:off x="3116036" y="4793000"/>
              <a:ext cx="457200" cy="457200"/>
            </a:xfrm>
            <a:prstGeom prst="ellipse">
              <a:avLst/>
            </a:prstGeom>
            <a:solidFill>
              <a:schemeClr val="tx2"/>
            </a:solidFill>
            <a:ln w="25400">
              <a:solidFill>
                <a:schemeClr val="bg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baseline="-25000" dirty="0"/>
            </a:p>
          </p:txBody>
        </p:sp>
        <p:pic>
          <p:nvPicPr>
            <p:cNvPr id="14" name="Graphic 13" descr="Question Mark with solid fill">
              <a:extLst>
                <a:ext uri="{FF2B5EF4-FFF2-40B4-BE49-F238E27FC236}">
                  <a16:creationId xmlns:a16="http://schemas.microsoft.com/office/drawing/2014/main" id="{7F6FC707-E3A1-7877-88AA-BCAF79F660CA}"/>
                </a:ext>
              </a:extLst>
            </p:cNvPr>
            <p:cNvPicPr>
              <a:picLocks noChangeAspect="1"/>
            </p:cNvPicPr>
            <p:nvPr/>
          </p:nvPicPr>
          <p:blipFill>
            <a:blip>
              <a:extLst>
                <a:ext uri="{96DAC541-7B7A-43D3-8B79-37D633B846F1}">
                  <asvg:svgBlip xmlns:asvg="http://schemas.microsoft.com/office/drawing/2016/SVG/main" r:embed="rId3"/>
                </a:ext>
              </a:extLst>
            </a:blip>
            <a:srcRect/>
            <a:stretch/>
          </p:blipFill>
          <p:spPr>
            <a:xfrm>
              <a:off x="3185993" y="4855912"/>
              <a:ext cx="320627" cy="320627"/>
            </a:xfrm>
            <a:prstGeom prst="rect">
              <a:avLst/>
            </a:prstGeom>
          </p:spPr>
        </p:pic>
      </p:grpSp>
    </p:spTree>
    <p:extLst>
      <p:ext uri="{BB962C8B-B14F-4D97-AF65-F5344CB8AC3E}">
        <p14:creationId xmlns:p14="http://schemas.microsoft.com/office/powerpoint/2010/main" val="16379144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7364E9-8A9E-7DB7-929F-2C4495710F29}"/>
            </a:ext>
          </a:extLst>
        </p:cNvPr>
        <p:cNvGrpSpPr/>
        <p:nvPr/>
      </p:nvGrpSpPr>
      <p:grpSpPr>
        <a:xfrm>
          <a:off x="0" y="0"/>
          <a:ext cx="0" cy="0"/>
          <a:chOff x="0" y="0"/>
          <a:chExt cx="0" cy="0"/>
        </a:xfrm>
      </p:grpSpPr>
      <p:sp>
        <p:nvSpPr>
          <p:cNvPr id="8" name="Content Placeholder 1">
            <a:extLst>
              <a:ext uri="{FF2B5EF4-FFF2-40B4-BE49-F238E27FC236}">
                <a16:creationId xmlns:a16="http://schemas.microsoft.com/office/drawing/2014/main" id="{7AD0FF2A-B384-8E1D-8308-A576DF257F32}"/>
              </a:ext>
            </a:extLst>
          </p:cNvPr>
          <p:cNvSpPr>
            <a:spLocks noGrp="1"/>
          </p:cNvSpPr>
          <p:nvPr>
            <p:ph idx="1"/>
          </p:nvPr>
        </p:nvSpPr>
        <p:spPr>
          <a:xfrm>
            <a:off x="5077838" y="1495841"/>
            <a:ext cx="6275962" cy="3709413"/>
          </a:xfrm>
        </p:spPr>
        <p:txBody>
          <a:bodyPr/>
          <a:lstStyle/>
          <a:p>
            <a:r>
              <a:rPr lang="en-US" sz="2400" dirty="0"/>
              <a:t>The “Sandwich” Generation</a:t>
            </a:r>
          </a:p>
          <a:p>
            <a:r>
              <a:rPr lang="en-US" sz="2400" dirty="0"/>
              <a:t>Living Longer than Expected</a:t>
            </a:r>
          </a:p>
          <a:p>
            <a:r>
              <a:rPr lang="en-US" sz="2400" dirty="0"/>
              <a:t>Healthcare Costs</a:t>
            </a:r>
          </a:p>
          <a:p>
            <a:r>
              <a:rPr lang="en-US" sz="2400" dirty="0"/>
              <a:t>Lifestyle Creep</a:t>
            </a:r>
          </a:p>
          <a:p>
            <a:r>
              <a:rPr lang="en-US" sz="2400" dirty="0"/>
              <a:t>Market Volatility</a:t>
            </a:r>
          </a:p>
          <a:p>
            <a:r>
              <a:rPr lang="en-US" sz="2400" dirty="0"/>
              <a:t>Taxes</a:t>
            </a:r>
          </a:p>
          <a:p>
            <a:endParaRPr lang="en-US" sz="2400" dirty="0"/>
          </a:p>
          <a:p>
            <a:endParaRPr lang="en-US" sz="2400" dirty="0"/>
          </a:p>
          <a:p>
            <a:endParaRPr lang="en-US" sz="2400" dirty="0"/>
          </a:p>
          <a:p>
            <a:endParaRPr lang="en-US" sz="2400" dirty="0"/>
          </a:p>
          <a:p>
            <a:endParaRPr lang="en-US" sz="2400" dirty="0"/>
          </a:p>
        </p:txBody>
      </p:sp>
      <p:sp>
        <p:nvSpPr>
          <p:cNvPr id="5" name="Title 4">
            <a:extLst>
              <a:ext uri="{FF2B5EF4-FFF2-40B4-BE49-F238E27FC236}">
                <a16:creationId xmlns:a16="http://schemas.microsoft.com/office/drawing/2014/main" id="{6E2AF758-2B85-34EF-3A6E-1C2224FEBD94}"/>
              </a:ext>
            </a:extLst>
          </p:cNvPr>
          <p:cNvSpPr>
            <a:spLocks noGrp="1"/>
          </p:cNvSpPr>
          <p:nvPr>
            <p:ph type="title"/>
          </p:nvPr>
        </p:nvSpPr>
        <p:spPr/>
        <p:txBody>
          <a:bodyPr/>
          <a:lstStyle/>
          <a:p>
            <a:r>
              <a:rPr lang="en-US" dirty="0"/>
              <a:t>Plan Around the Obstacles</a:t>
            </a:r>
          </a:p>
        </p:txBody>
      </p:sp>
      <p:sp>
        <p:nvSpPr>
          <p:cNvPr id="4" name="Slide Number Placeholder 3">
            <a:extLst>
              <a:ext uri="{FF2B5EF4-FFF2-40B4-BE49-F238E27FC236}">
                <a16:creationId xmlns:a16="http://schemas.microsoft.com/office/drawing/2014/main" id="{751A57DE-671E-C986-2080-4A5734DAF87A}"/>
              </a:ext>
            </a:extLst>
          </p:cNvPr>
          <p:cNvSpPr>
            <a:spLocks noGrp="1"/>
          </p:cNvSpPr>
          <p:nvPr>
            <p:ph type="sldNum" sz="quarter" idx="15"/>
          </p:nvPr>
        </p:nvSpPr>
        <p:spPr/>
        <p:txBody>
          <a:bodyPr/>
          <a:lstStyle/>
          <a:p>
            <a:fld id="{A3DA3D6A-6DDB-44AC-922F-0D6A3F925C34}" type="slidenum">
              <a:rPr lang="en-US" smtClean="0"/>
              <a:pPr/>
              <a:t>9</a:t>
            </a:fld>
            <a:endParaRPr lang="en-US" dirty="0"/>
          </a:p>
        </p:txBody>
      </p:sp>
      <p:pic>
        <p:nvPicPr>
          <p:cNvPr id="2" name="Picture 1">
            <a:extLst>
              <a:ext uri="{FF2B5EF4-FFF2-40B4-BE49-F238E27FC236}">
                <a16:creationId xmlns:a16="http://schemas.microsoft.com/office/drawing/2014/main" id="{5AE99CC1-AB9E-11EE-B0A3-8D65594DF897}"/>
              </a:ext>
            </a:extLst>
          </p:cNvPr>
          <p:cNvPicPr>
            <a:picLocks noChangeAspect="1"/>
          </p:cNvPicPr>
          <p:nvPr/>
        </p:nvPicPr>
        <p:blipFill>
          <a:blip r:embed="rId3"/>
          <a:stretch>
            <a:fillRect/>
          </a:stretch>
        </p:blipFill>
        <p:spPr>
          <a:xfrm>
            <a:off x="0" y="0"/>
            <a:ext cx="4208595" cy="6858000"/>
          </a:xfrm>
          <a:prstGeom prst="rect">
            <a:avLst/>
          </a:prstGeom>
        </p:spPr>
      </p:pic>
      <p:sp>
        <p:nvSpPr>
          <p:cNvPr id="11" name="Rectangle 10">
            <a:extLst>
              <a:ext uri="{FF2B5EF4-FFF2-40B4-BE49-F238E27FC236}">
                <a16:creationId xmlns:a16="http://schemas.microsoft.com/office/drawing/2014/main" id="{D8D639E9-C149-63D9-062D-A8AD2DCD89C2}"/>
              </a:ext>
            </a:extLst>
          </p:cNvPr>
          <p:cNvSpPr/>
          <p:nvPr/>
        </p:nvSpPr>
        <p:spPr>
          <a:xfrm>
            <a:off x="0" y="0"/>
            <a:ext cx="4206875" cy="6858000"/>
          </a:xfrm>
          <a:prstGeom prst="rect">
            <a:avLst/>
          </a:prstGeom>
          <a:solidFill>
            <a:schemeClr val="tx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679532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802C05-9966-01CC-F6F4-98C1666A8C1A}"/>
            </a:ext>
          </a:extLst>
        </p:cNvPr>
        <p:cNvGrpSpPr/>
        <p:nvPr/>
      </p:nvGrpSpPr>
      <p:grpSpPr>
        <a:xfrm>
          <a:off x="0" y="0"/>
          <a:ext cx="0" cy="0"/>
          <a:chOff x="0" y="0"/>
          <a:chExt cx="0" cy="0"/>
        </a:xfrm>
      </p:grpSpPr>
      <p:sp>
        <p:nvSpPr>
          <p:cNvPr id="8" name="Content Placeholder 1">
            <a:extLst>
              <a:ext uri="{FF2B5EF4-FFF2-40B4-BE49-F238E27FC236}">
                <a16:creationId xmlns:a16="http://schemas.microsoft.com/office/drawing/2014/main" id="{D81B4374-2948-AD8B-7B80-88A3EE0D89C5}"/>
              </a:ext>
            </a:extLst>
          </p:cNvPr>
          <p:cNvSpPr>
            <a:spLocks noGrp="1"/>
          </p:cNvSpPr>
          <p:nvPr>
            <p:ph idx="1"/>
          </p:nvPr>
        </p:nvSpPr>
        <p:spPr>
          <a:xfrm>
            <a:off x="5077838" y="1495841"/>
            <a:ext cx="6275962" cy="3709413"/>
          </a:xfrm>
        </p:spPr>
        <p:txBody>
          <a:bodyPr/>
          <a:lstStyle/>
          <a:p>
            <a:r>
              <a:rPr lang="en-US" sz="2400" dirty="0"/>
              <a:t>Plan so you don’t outlive your money</a:t>
            </a:r>
          </a:p>
          <a:p>
            <a:r>
              <a:rPr lang="en-US" sz="2400" dirty="0"/>
              <a:t>How much up and down can you handle?</a:t>
            </a:r>
          </a:p>
          <a:p>
            <a:pPr lvl="1">
              <a:lnSpc>
                <a:spcPct val="100000"/>
              </a:lnSpc>
              <a:spcBef>
                <a:spcPts val="600"/>
              </a:spcBef>
            </a:pPr>
            <a:r>
              <a:rPr lang="en-US" sz="1800" i="0" dirty="0">
                <a:solidFill>
                  <a:schemeClr val="tx1"/>
                </a:solidFill>
              </a:rPr>
              <a:t>Goal is to find a balance that gets your money to work harder for you while letting you sleep at night</a:t>
            </a:r>
          </a:p>
          <a:p>
            <a:r>
              <a:rPr lang="en-US" sz="2400" dirty="0"/>
              <a:t>Rising costs is a given </a:t>
            </a:r>
          </a:p>
          <a:p>
            <a:pPr lvl="1">
              <a:lnSpc>
                <a:spcPct val="100000"/>
              </a:lnSpc>
              <a:spcBef>
                <a:spcPts val="600"/>
              </a:spcBef>
            </a:pPr>
            <a:r>
              <a:rPr lang="en-US" sz="1800" i="0" dirty="0">
                <a:solidFill>
                  <a:schemeClr val="tx1"/>
                </a:solidFill>
              </a:rPr>
              <a:t>Investments need to grow enough to keep up</a:t>
            </a:r>
          </a:p>
          <a:p>
            <a:r>
              <a:rPr lang="en-US" sz="2400" dirty="0"/>
              <a:t>Don’t put your eggs in one basket </a:t>
            </a:r>
          </a:p>
          <a:p>
            <a:pPr lvl="1">
              <a:lnSpc>
                <a:spcPct val="100000"/>
              </a:lnSpc>
              <a:spcBef>
                <a:spcPts val="600"/>
              </a:spcBef>
            </a:pPr>
            <a:r>
              <a:rPr lang="en-US" sz="1800" i="0" dirty="0">
                <a:solidFill>
                  <a:schemeClr val="tx1"/>
                </a:solidFill>
              </a:rPr>
              <a:t>Create an investment strategy that is diversified and supports your income goals</a:t>
            </a:r>
          </a:p>
          <a:p>
            <a:r>
              <a:rPr lang="en-US" sz="2400" dirty="0"/>
              <a:t>Think long-term</a:t>
            </a:r>
          </a:p>
          <a:p>
            <a:pPr marL="0" indent="0">
              <a:buNone/>
            </a:pPr>
            <a:endParaRPr lang="en-US" sz="2400" dirty="0"/>
          </a:p>
          <a:p>
            <a:endParaRPr lang="en-US" sz="2400" dirty="0"/>
          </a:p>
          <a:p>
            <a:endParaRPr lang="en-US" sz="2400" dirty="0"/>
          </a:p>
          <a:p>
            <a:endParaRPr lang="en-US" sz="2400" dirty="0"/>
          </a:p>
          <a:p>
            <a:endParaRPr lang="en-US" sz="2400" dirty="0"/>
          </a:p>
        </p:txBody>
      </p:sp>
      <p:sp>
        <p:nvSpPr>
          <p:cNvPr id="5" name="Title 4">
            <a:extLst>
              <a:ext uri="{FF2B5EF4-FFF2-40B4-BE49-F238E27FC236}">
                <a16:creationId xmlns:a16="http://schemas.microsoft.com/office/drawing/2014/main" id="{19210155-5F8B-9915-25B4-D57E46CCCA6A}"/>
              </a:ext>
            </a:extLst>
          </p:cNvPr>
          <p:cNvSpPr>
            <a:spLocks noGrp="1"/>
          </p:cNvSpPr>
          <p:nvPr>
            <p:ph type="title"/>
          </p:nvPr>
        </p:nvSpPr>
        <p:spPr/>
        <p:txBody>
          <a:bodyPr/>
          <a:lstStyle/>
          <a:p>
            <a:r>
              <a:rPr lang="en-US" dirty="0"/>
              <a:t>Investing for Your Future</a:t>
            </a:r>
          </a:p>
        </p:txBody>
      </p:sp>
      <p:sp>
        <p:nvSpPr>
          <p:cNvPr id="4" name="Slide Number Placeholder 3">
            <a:extLst>
              <a:ext uri="{FF2B5EF4-FFF2-40B4-BE49-F238E27FC236}">
                <a16:creationId xmlns:a16="http://schemas.microsoft.com/office/drawing/2014/main" id="{C1B23E58-BDAB-63E3-4AD7-488FB2C28416}"/>
              </a:ext>
            </a:extLst>
          </p:cNvPr>
          <p:cNvSpPr>
            <a:spLocks noGrp="1"/>
          </p:cNvSpPr>
          <p:nvPr>
            <p:ph type="sldNum" sz="quarter" idx="15"/>
          </p:nvPr>
        </p:nvSpPr>
        <p:spPr/>
        <p:txBody>
          <a:bodyPr/>
          <a:lstStyle/>
          <a:p>
            <a:fld id="{A3DA3D6A-6DDB-44AC-922F-0D6A3F925C34}" type="slidenum">
              <a:rPr lang="en-US" smtClean="0"/>
              <a:pPr/>
              <a:t>10</a:t>
            </a:fld>
            <a:endParaRPr lang="en-US" dirty="0"/>
          </a:p>
        </p:txBody>
      </p:sp>
      <p:pic>
        <p:nvPicPr>
          <p:cNvPr id="3" name="Picture 2">
            <a:extLst>
              <a:ext uri="{FF2B5EF4-FFF2-40B4-BE49-F238E27FC236}">
                <a16:creationId xmlns:a16="http://schemas.microsoft.com/office/drawing/2014/main" id="{2C9B0E07-97D6-426A-F231-9A19E56D85D0}"/>
              </a:ext>
            </a:extLst>
          </p:cNvPr>
          <p:cNvPicPr>
            <a:picLocks noChangeAspect="1"/>
          </p:cNvPicPr>
          <p:nvPr/>
        </p:nvPicPr>
        <p:blipFill>
          <a:blip r:embed="rId3"/>
          <a:srcRect l="28477" r="30748"/>
          <a:stretch/>
        </p:blipFill>
        <p:spPr>
          <a:xfrm>
            <a:off x="0" y="1"/>
            <a:ext cx="4206876" cy="6858000"/>
          </a:xfrm>
          <a:prstGeom prst="rect">
            <a:avLst/>
          </a:prstGeom>
        </p:spPr>
      </p:pic>
      <p:sp>
        <p:nvSpPr>
          <p:cNvPr id="11" name="Rectangle 10">
            <a:extLst>
              <a:ext uri="{FF2B5EF4-FFF2-40B4-BE49-F238E27FC236}">
                <a16:creationId xmlns:a16="http://schemas.microsoft.com/office/drawing/2014/main" id="{F4CE5D4E-913D-6333-ED6A-A5019EF8FAD1}"/>
              </a:ext>
            </a:extLst>
          </p:cNvPr>
          <p:cNvSpPr/>
          <p:nvPr/>
        </p:nvSpPr>
        <p:spPr>
          <a:xfrm>
            <a:off x="1" y="0"/>
            <a:ext cx="4206875" cy="6858000"/>
          </a:xfrm>
          <a:prstGeom prst="rect">
            <a:avLst/>
          </a:prstGeom>
          <a:solidFill>
            <a:schemeClr val="tx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9856642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7CA9FE-4053-1DC6-4D70-249A1EFB0BE1}"/>
            </a:ext>
          </a:extLst>
        </p:cNvPr>
        <p:cNvGrpSpPr/>
        <p:nvPr/>
      </p:nvGrpSpPr>
      <p:grpSpPr>
        <a:xfrm>
          <a:off x="0" y="0"/>
          <a:ext cx="0" cy="0"/>
          <a:chOff x="0" y="0"/>
          <a:chExt cx="0" cy="0"/>
        </a:xfrm>
      </p:grpSpPr>
      <p:sp>
        <p:nvSpPr>
          <p:cNvPr id="8" name="Content Placeholder 1">
            <a:extLst>
              <a:ext uri="{FF2B5EF4-FFF2-40B4-BE49-F238E27FC236}">
                <a16:creationId xmlns:a16="http://schemas.microsoft.com/office/drawing/2014/main" id="{9A250E7D-FAFE-5F49-4B1F-38BA51616806}"/>
              </a:ext>
            </a:extLst>
          </p:cNvPr>
          <p:cNvSpPr>
            <a:spLocks noGrp="1"/>
          </p:cNvSpPr>
          <p:nvPr>
            <p:ph idx="1"/>
          </p:nvPr>
        </p:nvSpPr>
        <p:spPr>
          <a:xfrm>
            <a:off x="5077839" y="1495841"/>
            <a:ext cx="5334348" cy="3709413"/>
          </a:xfrm>
        </p:spPr>
        <p:txBody>
          <a:bodyPr/>
          <a:lstStyle/>
          <a:p>
            <a:r>
              <a:rPr lang="en-US" sz="2400" dirty="0"/>
              <a:t>Distribution Strategies Matter! Work with a Professional</a:t>
            </a:r>
          </a:p>
          <a:p>
            <a:pPr lvl="1"/>
            <a:r>
              <a:rPr lang="en-US" sz="1800" i="0" dirty="0">
                <a:solidFill>
                  <a:schemeClr val="tx1"/>
                </a:solidFill>
              </a:rPr>
              <a:t>When to claim social security</a:t>
            </a:r>
          </a:p>
          <a:p>
            <a:pPr lvl="1"/>
            <a:r>
              <a:rPr lang="en-US" sz="1800" i="0" dirty="0">
                <a:solidFill>
                  <a:schemeClr val="tx1"/>
                </a:solidFill>
              </a:rPr>
              <a:t>Which accounts to withdraw from first</a:t>
            </a:r>
          </a:p>
          <a:p>
            <a:pPr lvl="1"/>
            <a:r>
              <a:rPr lang="en-US" sz="1800" i="0" dirty="0">
                <a:solidFill>
                  <a:schemeClr val="tx1"/>
                </a:solidFill>
              </a:rPr>
              <a:t>How much to withdraw annually</a:t>
            </a:r>
          </a:p>
          <a:p>
            <a:pPr lvl="1"/>
            <a:r>
              <a:rPr lang="en-US" sz="1800" i="0" dirty="0">
                <a:solidFill>
                  <a:schemeClr val="tx1"/>
                </a:solidFill>
              </a:rPr>
              <a:t>How to adjust for inflation</a:t>
            </a:r>
          </a:p>
          <a:p>
            <a:pPr lvl="1"/>
            <a:r>
              <a:rPr lang="en-US" sz="1800" i="0" dirty="0">
                <a:solidFill>
                  <a:schemeClr val="tx1"/>
                </a:solidFill>
              </a:rPr>
              <a:t>How to protect against downturns</a:t>
            </a:r>
          </a:p>
          <a:p>
            <a:pPr marL="0" indent="0">
              <a:buNone/>
            </a:pPr>
            <a:endParaRPr lang="en-US" sz="2400" dirty="0"/>
          </a:p>
          <a:p>
            <a:endParaRPr lang="en-US" sz="2400" dirty="0"/>
          </a:p>
          <a:p>
            <a:endParaRPr lang="en-US" sz="2400" dirty="0"/>
          </a:p>
          <a:p>
            <a:endParaRPr lang="en-US" sz="2400" dirty="0"/>
          </a:p>
          <a:p>
            <a:endParaRPr lang="en-US" sz="2400" dirty="0"/>
          </a:p>
        </p:txBody>
      </p:sp>
      <p:sp>
        <p:nvSpPr>
          <p:cNvPr id="5" name="Title 4">
            <a:extLst>
              <a:ext uri="{FF2B5EF4-FFF2-40B4-BE49-F238E27FC236}">
                <a16:creationId xmlns:a16="http://schemas.microsoft.com/office/drawing/2014/main" id="{A4EA990D-0590-8B63-6F7D-535739A942C3}"/>
              </a:ext>
            </a:extLst>
          </p:cNvPr>
          <p:cNvSpPr>
            <a:spLocks noGrp="1"/>
          </p:cNvSpPr>
          <p:nvPr>
            <p:ph type="title"/>
          </p:nvPr>
        </p:nvSpPr>
        <p:spPr/>
        <p:txBody>
          <a:bodyPr/>
          <a:lstStyle/>
          <a:p>
            <a:r>
              <a:rPr lang="en-US" dirty="0"/>
              <a:t>Creating a Retirement Income Plan</a:t>
            </a:r>
          </a:p>
        </p:txBody>
      </p:sp>
      <p:sp>
        <p:nvSpPr>
          <p:cNvPr id="4" name="Slide Number Placeholder 3">
            <a:extLst>
              <a:ext uri="{FF2B5EF4-FFF2-40B4-BE49-F238E27FC236}">
                <a16:creationId xmlns:a16="http://schemas.microsoft.com/office/drawing/2014/main" id="{5B29D264-BE56-23D5-FCDD-855645BC3862}"/>
              </a:ext>
            </a:extLst>
          </p:cNvPr>
          <p:cNvSpPr>
            <a:spLocks noGrp="1"/>
          </p:cNvSpPr>
          <p:nvPr>
            <p:ph type="sldNum" sz="quarter" idx="15"/>
          </p:nvPr>
        </p:nvSpPr>
        <p:spPr/>
        <p:txBody>
          <a:bodyPr/>
          <a:lstStyle/>
          <a:p>
            <a:fld id="{A3DA3D6A-6DDB-44AC-922F-0D6A3F925C34}" type="slidenum">
              <a:rPr lang="en-US" smtClean="0"/>
              <a:pPr/>
              <a:t>11</a:t>
            </a:fld>
            <a:endParaRPr lang="en-US" dirty="0"/>
          </a:p>
        </p:txBody>
      </p:sp>
      <p:pic>
        <p:nvPicPr>
          <p:cNvPr id="2" name="Picture Placeholder 5" descr="A person lying on the floor using a computer&#10;&#10;AI-generated content may be incorrect.">
            <a:extLst>
              <a:ext uri="{FF2B5EF4-FFF2-40B4-BE49-F238E27FC236}">
                <a16:creationId xmlns:a16="http://schemas.microsoft.com/office/drawing/2014/main" id="{CE431178-824D-0696-73BB-FF54169B5CA7}"/>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8902" r="8902"/>
          <a:stretch>
            <a:fillRect/>
          </a:stretch>
        </p:blipFill>
        <p:spPr>
          <a:xfrm>
            <a:off x="0" y="0"/>
            <a:ext cx="4206875" cy="6858000"/>
          </a:xfrm>
        </p:spPr>
      </p:pic>
      <p:sp>
        <p:nvSpPr>
          <p:cNvPr id="11" name="Rectangle 10">
            <a:extLst>
              <a:ext uri="{FF2B5EF4-FFF2-40B4-BE49-F238E27FC236}">
                <a16:creationId xmlns:a16="http://schemas.microsoft.com/office/drawing/2014/main" id="{9E30F316-0866-53DF-3F92-F05BE66507B9}"/>
              </a:ext>
            </a:extLst>
          </p:cNvPr>
          <p:cNvSpPr/>
          <p:nvPr/>
        </p:nvSpPr>
        <p:spPr>
          <a:xfrm>
            <a:off x="0" y="0"/>
            <a:ext cx="4206875" cy="6858000"/>
          </a:xfrm>
          <a:prstGeom prst="rect">
            <a:avLst/>
          </a:prstGeom>
          <a:solidFill>
            <a:schemeClr val="tx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3240699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E0EEC-0396-E5F2-E4FA-A4D55526EED6}"/>
            </a:ext>
          </a:extLst>
        </p:cNvPr>
        <p:cNvGrpSpPr/>
        <p:nvPr/>
      </p:nvGrpSpPr>
      <p:grpSpPr>
        <a:xfrm>
          <a:off x="0" y="0"/>
          <a:ext cx="0" cy="0"/>
          <a:chOff x="0" y="0"/>
          <a:chExt cx="0" cy="0"/>
        </a:xfrm>
      </p:grpSpPr>
      <p:sp>
        <p:nvSpPr>
          <p:cNvPr id="8" name="Content Placeholder 1">
            <a:extLst>
              <a:ext uri="{FF2B5EF4-FFF2-40B4-BE49-F238E27FC236}">
                <a16:creationId xmlns:a16="http://schemas.microsoft.com/office/drawing/2014/main" id="{1BECDBB6-BD98-CFFE-7BBE-980C272EB6F4}"/>
              </a:ext>
            </a:extLst>
          </p:cNvPr>
          <p:cNvSpPr>
            <a:spLocks noGrp="1"/>
          </p:cNvSpPr>
          <p:nvPr>
            <p:ph idx="1"/>
          </p:nvPr>
        </p:nvSpPr>
        <p:spPr>
          <a:xfrm>
            <a:off x="5077839" y="1495841"/>
            <a:ext cx="5334348" cy="3709413"/>
          </a:xfrm>
        </p:spPr>
        <p:txBody>
          <a:bodyPr/>
          <a:lstStyle/>
          <a:p>
            <a:r>
              <a:rPr lang="en-US" sz="2400" dirty="0"/>
              <a:t>You’ve spent your life saving and sacrificing to accumulate your retirement nest egg, it’s important to discuss how that egg should be protected</a:t>
            </a:r>
          </a:p>
          <a:p>
            <a:pPr lvl="1"/>
            <a:r>
              <a:rPr lang="en-US" sz="1800" i="0" dirty="0">
                <a:solidFill>
                  <a:schemeClr val="tx1"/>
                </a:solidFill>
              </a:rPr>
              <a:t>Life Insurance</a:t>
            </a:r>
          </a:p>
          <a:p>
            <a:pPr lvl="1"/>
            <a:r>
              <a:rPr lang="en-US" sz="1800" i="0" dirty="0">
                <a:solidFill>
                  <a:schemeClr val="tx1"/>
                </a:solidFill>
              </a:rPr>
              <a:t>Disability Insurance</a:t>
            </a:r>
          </a:p>
          <a:p>
            <a:pPr lvl="1"/>
            <a:r>
              <a:rPr lang="en-US" sz="1800" i="0" dirty="0">
                <a:solidFill>
                  <a:schemeClr val="tx1"/>
                </a:solidFill>
              </a:rPr>
              <a:t>Property and Liability Insurance</a:t>
            </a:r>
          </a:p>
          <a:p>
            <a:pPr lvl="1"/>
            <a:r>
              <a:rPr lang="en-US" sz="1800" i="0" dirty="0">
                <a:solidFill>
                  <a:schemeClr val="tx1"/>
                </a:solidFill>
              </a:rPr>
              <a:t>Long Term Care Insurance</a:t>
            </a:r>
          </a:p>
          <a:p>
            <a:endParaRPr lang="en-US" sz="2400" dirty="0"/>
          </a:p>
          <a:p>
            <a:endParaRPr lang="en-US" sz="2400" dirty="0"/>
          </a:p>
          <a:p>
            <a:endParaRPr lang="en-US" sz="2400" dirty="0"/>
          </a:p>
          <a:p>
            <a:endParaRPr lang="en-US" sz="2400" dirty="0"/>
          </a:p>
        </p:txBody>
      </p:sp>
      <p:sp>
        <p:nvSpPr>
          <p:cNvPr id="5" name="Title 4">
            <a:extLst>
              <a:ext uri="{FF2B5EF4-FFF2-40B4-BE49-F238E27FC236}">
                <a16:creationId xmlns:a16="http://schemas.microsoft.com/office/drawing/2014/main" id="{F69EED28-3BDD-6385-BDE9-AC90C5E86BA9}"/>
              </a:ext>
            </a:extLst>
          </p:cNvPr>
          <p:cNvSpPr>
            <a:spLocks noGrp="1"/>
          </p:cNvSpPr>
          <p:nvPr>
            <p:ph type="title"/>
          </p:nvPr>
        </p:nvSpPr>
        <p:spPr/>
        <p:txBody>
          <a:bodyPr/>
          <a:lstStyle/>
          <a:p>
            <a:r>
              <a:rPr lang="en-US" dirty="0"/>
              <a:t>Protecting Your Assets</a:t>
            </a:r>
          </a:p>
        </p:txBody>
      </p:sp>
      <p:sp>
        <p:nvSpPr>
          <p:cNvPr id="4" name="Slide Number Placeholder 3">
            <a:extLst>
              <a:ext uri="{FF2B5EF4-FFF2-40B4-BE49-F238E27FC236}">
                <a16:creationId xmlns:a16="http://schemas.microsoft.com/office/drawing/2014/main" id="{DD22978D-B4E6-6419-D72F-E79A412ABD76}"/>
              </a:ext>
            </a:extLst>
          </p:cNvPr>
          <p:cNvSpPr>
            <a:spLocks noGrp="1"/>
          </p:cNvSpPr>
          <p:nvPr>
            <p:ph type="sldNum" sz="quarter" idx="15"/>
          </p:nvPr>
        </p:nvSpPr>
        <p:spPr/>
        <p:txBody>
          <a:bodyPr/>
          <a:lstStyle/>
          <a:p>
            <a:fld id="{A3DA3D6A-6DDB-44AC-922F-0D6A3F925C34}" type="slidenum">
              <a:rPr lang="en-US" smtClean="0"/>
              <a:pPr/>
              <a:t>12</a:t>
            </a:fld>
            <a:endParaRPr lang="en-US" dirty="0"/>
          </a:p>
        </p:txBody>
      </p:sp>
      <p:pic>
        <p:nvPicPr>
          <p:cNvPr id="12" name="Picture Placeholder 11">
            <a:extLst>
              <a:ext uri="{FF2B5EF4-FFF2-40B4-BE49-F238E27FC236}">
                <a16:creationId xmlns:a16="http://schemas.microsoft.com/office/drawing/2014/main" id="{061CFB00-3C33-1B51-682A-A47778A40452}"/>
              </a:ext>
            </a:extLst>
          </p:cNvPr>
          <p:cNvPicPr>
            <a:picLocks noGrp="1" noChangeAspect="1"/>
          </p:cNvPicPr>
          <p:nvPr>
            <p:ph type="pic" sz="quarter" idx="13"/>
          </p:nvPr>
        </p:nvPicPr>
        <p:blipFill>
          <a:blip r:embed="rId3"/>
          <a:srcRect l="29552" r="29552"/>
          <a:stretch>
            <a:fillRect/>
          </a:stretch>
        </p:blipFill>
        <p:spPr>
          <a:xfrm>
            <a:off x="0" y="0"/>
            <a:ext cx="4206875" cy="6858000"/>
          </a:xfrm>
          <a:prstGeom prst="rect">
            <a:avLst/>
          </a:prstGeom>
        </p:spPr>
      </p:pic>
      <p:sp>
        <p:nvSpPr>
          <p:cNvPr id="11" name="Rectangle 10">
            <a:extLst>
              <a:ext uri="{FF2B5EF4-FFF2-40B4-BE49-F238E27FC236}">
                <a16:creationId xmlns:a16="http://schemas.microsoft.com/office/drawing/2014/main" id="{07C3C0BB-8E26-F584-CE22-84FA5C3814BE}"/>
              </a:ext>
            </a:extLst>
          </p:cNvPr>
          <p:cNvSpPr/>
          <p:nvPr/>
        </p:nvSpPr>
        <p:spPr>
          <a:xfrm>
            <a:off x="-1" y="0"/>
            <a:ext cx="4206875" cy="6858000"/>
          </a:xfrm>
          <a:prstGeom prst="rect">
            <a:avLst/>
          </a:prstGeom>
          <a:solidFill>
            <a:schemeClr val="tx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846900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7BB2C4-0F02-E025-C76D-78CF232F0DA1}"/>
            </a:ext>
          </a:extLst>
        </p:cNvPr>
        <p:cNvGrpSpPr/>
        <p:nvPr/>
      </p:nvGrpSpPr>
      <p:grpSpPr>
        <a:xfrm>
          <a:off x="0" y="0"/>
          <a:ext cx="0" cy="0"/>
          <a:chOff x="0" y="0"/>
          <a:chExt cx="0" cy="0"/>
        </a:xfrm>
      </p:grpSpPr>
      <p:sp>
        <p:nvSpPr>
          <p:cNvPr id="8" name="Content Placeholder 1">
            <a:extLst>
              <a:ext uri="{FF2B5EF4-FFF2-40B4-BE49-F238E27FC236}">
                <a16:creationId xmlns:a16="http://schemas.microsoft.com/office/drawing/2014/main" id="{886565F8-A4CD-A74C-D568-A18366CF19F2}"/>
              </a:ext>
            </a:extLst>
          </p:cNvPr>
          <p:cNvSpPr>
            <a:spLocks noGrp="1"/>
          </p:cNvSpPr>
          <p:nvPr>
            <p:ph idx="1"/>
          </p:nvPr>
        </p:nvSpPr>
        <p:spPr>
          <a:xfrm>
            <a:off x="5077839" y="1495841"/>
            <a:ext cx="5748004" cy="3709413"/>
          </a:xfrm>
        </p:spPr>
        <p:txBody>
          <a:bodyPr/>
          <a:lstStyle/>
          <a:p>
            <a:r>
              <a:rPr lang="en-US" sz="2400" dirty="0"/>
              <a:t>Healthcare Directive or “Living Will”</a:t>
            </a:r>
          </a:p>
          <a:p>
            <a:r>
              <a:rPr lang="en-US" sz="2400" dirty="0"/>
              <a:t>Durable Power of Attorney – Finances</a:t>
            </a:r>
          </a:p>
          <a:p>
            <a:r>
              <a:rPr lang="en-US" sz="2400" dirty="0"/>
              <a:t>Last Will and Testament</a:t>
            </a:r>
          </a:p>
          <a:p>
            <a:r>
              <a:rPr lang="en-US" sz="2400" dirty="0"/>
              <a:t>Beneficiary Designations</a:t>
            </a:r>
          </a:p>
          <a:p>
            <a:r>
              <a:rPr lang="en-US" sz="2400" dirty="0"/>
              <a:t>If desired:</a:t>
            </a:r>
          </a:p>
          <a:p>
            <a:pPr lvl="1"/>
            <a:r>
              <a:rPr lang="en-US" sz="1800" i="0" dirty="0">
                <a:solidFill>
                  <a:schemeClr val="tx1"/>
                </a:solidFill>
              </a:rPr>
              <a:t>Trust</a:t>
            </a:r>
          </a:p>
          <a:p>
            <a:pPr lvl="1"/>
            <a:r>
              <a:rPr lang="en-US" sz="1800" i="0" dirty="0">
                <a:solidFill>
                  <a:schemeClr val="tx1"/>
                </a:solidFill>
              </a:rPr>
              <a:t>Estate Plan</a:t>
            </a:r>
            <a:endParaRPr lang="en-US" sz="2400" dirty="0"/>
          </a:p>
          <a:p>
            <a:endParaRPr lang="en-US" sz="2400" dirty="0"/>
          </a:p>
          <a:p>
            <a:endParaRPr lang="en-US" sz="2400" dirty="0"/>
          </a:p>
          <a:p>
            <a:endParaRPr lang="en-US" sz="2400" dirty="0"/>
          </a:p>
        </p:txBody>
      </p:sp>
      <p:sp>
        <p:nvSpPr>
          <p:cNvPr id="5" name="Title 4">
            <a:extLst>
              <a:ext uri="{FF2B5EF4-FFF2-40B4-BE49-F238E27FC236}">
                <a16:creationId xmlns:a16="http://schemas.microsoft.com/office/drawing/2014/main" id="{E8F573AB-D08F-AC5A-3E87-8113A5B2345F}"/>
              </a:ext>
            </a:extLst>
          </p:cNvPr>
          <p:cNvSpPr>
            <a:spLocks noGrp="1"/>
          </p:cNvSpPr>
          <p:nvPr>
            <p:ph type="title"/>
          </p:nvPr>
        </p:nvSpPr>
        <p:spPr/>
        <p:txBody>
          <a:bodyPr/>
          <a:lstStyle/>
          <a:p>
            <a:r>
              <a:rPr lang="en-US" dirty="0"/>
              <a:t>Estate Planning</a:t>
            </a:r>
          </a:p>
        </p:txBody>
      </p:sp>
      <p:sp>
        <p:nvSpPr>
          <p:cNvPr id="4" name="Slide Number Placeholder 3">
            <a:extLst>
              <a:ext uri="{FF2B5EF4-FFF2-40B4-BE49-F238E27FC236}">
                <a16:creationId xmlns:a16="http://schemas.microsoft.com/office/drawing/2014/main" id="{5A7AAF8B-9475-4119-B38B-D32EC43F79DF}"/>
              </a:ext>
            </a:extLst>
          </p:cNvPr>
          <p:cNvSpPr>
            <a:spLocks noGrp="1"/>
          </p:cNvSpPr>
          <p:nvPr>
            <p:ph type="sldNum" sz="quarter" idx="15"/>
          </p:nvPr>
        </p:nvSpPr>
        <p:spPr/>
        <p:txBody>
          <a:bodyPr/>
          <a:lstStyle/>
          <a:p>
            <a:fld id="{A3DA3D6A-6DDB-44AC-922F-0D6A3F925C34}" type="slidenum">
              <a:rPr lang="en-US" smtClean="0"/>
              <a:pPr/>
              <a:t>13</a:t>
            </a:fld>
            <a:endParaRPr lang="en-US" dirty="0"/>
          </a:p>
        </p:txBody>
      </p:sp>
      <p:pic>
        <p:nvPicPr>
          <p:cNvPr id="7" name="Picture Placeholder 6">
            <a:extLst>
              <a:ext uri="{FF2B5EF4-FFF2-40B4-BE49-F238E27FC236}">
                <a16:creationId xmlns:a16="http://schemas.microsoft.com/office/drawing/2014/main" id="{80127456-9093-AE1A-F71B-3DAF5C6A1EEE}"/>
              </a:ext>
            </a:extLst>
          </p:cNvPr>
          <p:cNvPicPr>
            <a:picLocks noGrp="1" noChangeAspect="1"/>
          </p:cNvPicPr>
          <p:nvPr>
            <p:ph type="pic" sz="quarter" idx="13"/>
          </p:nvPr>
        </p:nvPicPr>
        <p:blipFill>
          <a:blip r:embed="rId3" cstate="print">
            <a:extLst>
              <a:ext uri="{28A0092B-C50C-407E-A947-70E740481C1C}">
                <a14:useLocalDpi xmlns:a14="http://schemas.microsoft.com/office/drawing/2010/main" val="0"/>
              </a:ext>
            </a:extLst>
          </a:blip>
          <a:srcRect l="27911" r="31193"/>
          <a:stretch>
            <a:fillRect/>
          </a:stretch>
        </p:blipFill>
        <p:spPr>
          <a:xfrm>
            <a:off x="0" y="0"/>
            <a:ext cx="4206875" cy="6858000"/>
          </a:xfrm>
          <a:prstGeom prst="rect">
            <a:avLst/>
          </a:prstGeom>
        </p:spPr>
      </p:pic>
      <p:sp>
        <p:nvSpPr>
          <p:cNvPr id="11" name="Rectangle 10">
            <a:extLst>
              <a:ext uri="{FF2B5EF4-FFF2-40B4-BE49-F238E27FC236}">
                <a16:creationId xmlns:a16="http://schemas.microsoft.com/office/drawing/2014/main" id="{2F511DA4-8580-B03E-5150-3DFB7B18F822}"/>
              </a:ext>
            </a:extLst>
          </p:cNvPr>
          <p:cNvSpPr/>
          <p:nvPr/>
        </p:nvSpPr>
        <p:spPr>
          <a:xfrm>
            <a:off x="0" y="0"/>
            <a:ext cx="4206875" cy="6858000"/>
          </a:xfrm>
          <a:prstGeom prst="rect">
            <a:avLst/>
          </a:prstGeom>
          <a:solidFill>
            <a:schemeClr val="tx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02714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7B28A7-398D-FFB5-5220-04546543E5BB}"/>
            </a:ext>
          </a:extLst>
        </p:cNvPr>
        <p:cNvGrpSpPr/>
        <p:nvPr/>
      </p:nvGrpSpPr>
      <p:grpSpPr>
        <a:xfrm>
          <a:off x="0" y="0"/>
          <a:ext cx="0" cy="0"/>
          <a:chOff x="0" y="0"/>
          <a:chExt cx="0" cy="0"/>
        </a:xfrm>
      </p:grpSpPr>
      <p:sp>
        <p:nvSpPr>
          <p:cNvPr id="8" name="Content Placeholder 1">
            <a:extLst>
              <a:ext uri="{FF2B5EF4-FFF2-40B4-BE49-F238E27FC236}">
                <a16:creationId xmlns:a16="http://schemas.microsoft.com/office/drawing/2014/main" id="{6982A223-64A0-0CE3-9111-6C830B73003A}"/>
              </a:ext>
            </a:extLst>
          </p:cNvPr>
          <p:cNvSpPr>
            <a:spLocks noGrp="1"/>
          </p:cNvSpPr>
          <p:nvPr>
            <p:ph idx="1"/>
          </p:nvPr>
        </p:nvSpPr>
        <p:spPr>
          <a:xfrm>
            <a:off x="5077839" y="1495841"/>
            <a:ext cx="5748004" cy="3709413"/>
          </a:xfrm>
        </p:spPr>
        <p:txBody>
          <a:bodyPr/>
          <a:lstStyle/>
          <a:p>
            <a:r>
              <a:rPr lang="en-US" sz="2400" dirty="0"/>
              <a:t>Understand your retirement picture:</a:t>
            </a:r>
          </a:p>
          <a:p>
            <a:pPr lvl="1"/>
            <a:r>
              <a:rPr lang="en-US" sz="1800" i="0" dirty="0">
                <a:solidFill>
                  <a:schemeClr val="tx1"/>
                </a:solidFill>
              </a:rPr>
              <a:t>Desired Lifestyle </a:t>
            </a:r>
          </a:p>
          <a:p>
            <a:pPr lvl="1"/>
            <a:r>
              <a:rPr lang="en-US" sz="1800" i="0" dirty="0">
                <a:solidFill>
                  <a:schemeClr val="tx1"/>
                </a:solidFill>
              </a:rPr>
              <a:t>Income Needs</a:t>
            </a:r>
          </a:p>
          <a:p>
            <a:pPr lvl="1"/>
            <a:r>
              <a:rPr lang="en-US" sz="1800" i="0" dirty="0">
                <a:solidFill>
                  <a:schemeClr val="tx1"/>
                </a:solidFill>
              </a:rPr>
              <a:t>Potential Risks</a:t>
            </a:r>
          </a:p>
          <a:p>
            <a:pPr lvl="1"/>
            <a:r>
              <a:rPr lang="en-US" sz="1800" i="0" dirty="0">
                <a:solidFill>
                  <a:schemeClr val="tx1"/>
                </a:solidFill>
              </a:rPr>
              <a:t>Not a Static Plan</a:t>
            </a:r>
          </a:p>
          <a:p>
            <a:pPr lvl="1"/>
            <a:r>
              <a:rPr lang="en-US" sz="1800" i="0" dirty="0">
                <a:solidFill>
                  <a:schemeClr val="tx1"/>
                </a:solidFill>
              </a:rPr>
              <a:t>Schedule a Review Today!</a:t>
            </a:r>
            <a:endParaRPr lang="en-US" sz="2400" dirty="0"/>
          </a:p>
          <a:p>
            <a:endParaRPr lang="en-US" sz="2400" dirty="0"/>
          </a:p>
          <a:p>
            <a:endParaRPr lang="en-US" sz="2400" dirty="0"/>
          </a:p>
        </p:txBody>
      </p:sp>
      <p:sp>
        <p:nvSpPr>
          <p:cNvPr id="5" name="Title 4">
            <a:extLst>
              <a:ext uri="{FF2B5EF4-FFF2-40B4-BE49-F238E27FC236}">
                <a16:creationId xmlns:a16="http://schemas.microsoft.com/office/drawing/2014/main" id="{A0B3D4CD-B662-F7EE-049D-F7D9CDB5FFEF}"/>
              </a:ext>
            </a:extLst>
          </p:cNvPr>
          <p:cNvSpPr>
            <a:spLocks noGrp="1"/>
          </p:cNvSpPr>
          <p:nvPr>
            <p:ph type="title"/>
          </p:nvPr>
        </p:nvSpPr>
        <p:spPr/>
        <p:txBody>
          <a:bodyPr/>
          <a:lstStyle/>
          <a:p>
            <a:r>
              <a:rPr lang="en-US" dirty="0"/>
              <a:t>Reaching Your Goals</a:t>
            </a:r>
          </a:p>
        </p:txBody>
      </p:sp>
      <p:sp>
        <p:nvSpPr>
          <p:cNvPr id="4" name="Slide Number Placeholder 3">
            <a:extLst>
              <a:ext uri="{FF2B5EF4-FFF2-40B4-BE49-F238E27FC236}">
                <a16:creationId xmlns:a16="http://schemas.microsoft.com/office/drawing/2014/main" id="{5A2E6326-6D00-899F-FE4D-FB5179079A90}"/>
              </a:ext>
            </a:extLst>
          </p:cNvPr>
          <p:cNvSpPr>
            <a:spLocks noGrp="1"/>
          </p:cNvSpPr>
          <p:nvPr>
            <p:ph type="sldNum" sz="quarter" idx="15"/>
          </p:nvPr>
        </p:nvSpPr>
        <p:spPr/>
        <p:txBody>
          <a:bodyPr/>
          <a:lstStyle/>
          <a:p>
            <a:fld id="{A3DA3D6A-6DDB-44AC-922F-0D6A3F925C34}" type="slidenum">
              <a:rPr lang="en-US" smtClean="0"/>
              <a:pPr/>
              <a:t>14</a:t>
            </a:fld>
            <a:endParaRPr lang="en-US" dirty="0"/>
          </a:p>
        </p:txBody>
      </p:sp>
      <p:pic>
        <p:nvPicPr>
          <p:cNvPr id="9" name="Picture 8" descr="Person in an office">
            <a:extLst>
              <a:ext uri="{FF2B5EF4-FFF2-40B4-BE49-F238E27FC236}">
                <a16:creationId xmlns:a16="http://schemas.microsoft.com/office/drawing/2014/main" id="{EC1D87F9-A4DE-75F2-3006-7E2338C3420C}"/>
              </a:ext>
            </a:extLst>
          </p:cNvPr>
          <p:cNvPicPr>
            <a:picLocks noChangeAspect="1"/>
          </p:cNvPicPr>
          <p:nvPr/>
        </p:nvPicPr>
        <p:blipFill>
          <a:blip r:embed="rId3"/>
          <a:srcRect l="40216" t="15630" r="25334" b="188"/>
          <a:stretch>
            <a:fillRect/>
          </a:stretch>
        </p:blipFill>
        <p:spPr>
          <a:xfrm flipH="1">
            <a:off x="0" y="4563"/>
            <a:ext cx="4206875" cy="6853437"/>
          </a:xfrm>
          <a:prstGeom prst="rect">
            <a:avLst/>
          </a:prstGeom>
        </p:spPr>
      </p:pic>
      <p:sp>
        <p:nvSpPr>
          <p:cNvPr id="11" name="Rectangle 10">
            <a:extLst>
              <a:ext uri="{FF2B5EF4-FFF2-40B4-BE49-F238E27FC236}">
                <a16:creationId xmlns:a16="http://schemas.microsoft.com/office/drawing/2014/main" id="{CD0B4AF0-65D7-1F41-9E65-A389634B1C6C}"/>
              </a:ext>
            </a:extLst>
          </p:cNvPr>
          <p:cNvSpPr/>
          <p:nvPr/>
        </p:nvSpPr>
        <p:spPr>
          <a:xfrm>
            <a:off x="0" y="0"/>
            <a:ext cx="4206875" cy="6858000"/>
          </a:xfrm>
          <a:prstGeom prst="rect">
            <a:avLst/>
          </a:prstGeom>
          <a:solidFill>
            <a:schemeClr val="tx1">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213598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135CAE-0DF9-FBE9-52D9-81F58FDC9265}"/>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20034A7D-F551-EF04-8D2C-6CE8B0BC792D}"/>
              </a:ext>
            </a:extLst>
          </p:cNvPr>
          <p:cNvSpPr>
            <a:spLocks noGrp="1"/>
          </p:cNvSpPr>
          <p:nvPr>
            <p:ph type="title"/>
          </p:nvPr>
        </p:nvSpPr>
        <p:spPr>
          <a:xfrm>
            <a:off x="627132" y="281139"/>
            <a:ext cx="8987131" cy="971551"/>
          </a:xfrm>
        </p:spPr>
        <p:txBody>
          <a:bodyPr>
            <a:noAutofit/>
          </a:bodyPr>
          <a:lstStyle/>
          <a:p>
            <a:r>
              <a:rPr lang="en-US" sz="3600" dirty="0"/>
              <a:t>Resources</a:t>
            </a:r>
          </a:p>
        </p:txBody>
      </p:sp>
      <p:sp>
        <p:nvSpPr>
          <p:cNvPr id="4" name="Rectangle 4">
            <a:extLst>
              <a:ext uri="{FF2B5EF4-FFF2-40B4-BE49-F238E27FC236}">
                <a16:creationId xmlns:a16="http://schemas.microsoft.com/office/drawing/2014/main" id="{FFBD4840-CC36-E532-9E75-28DA760A6E48}"/>
              </a:ext>
            </a:extLst>
          </p:cNvPr>
          <p:cNvSpPr>
            <a:spLocks noGrp="1" noChangeArrowheads="1"/>
          </p:cNvSpPr>
          <p:nvPr>
            <p:ph idx="1"/>
          </p:nvPr>
        </p:nvSpPr>
        <p:spPr bwMode="auto">
          <a:xfrm>
            <a:off x="843945" y="1115784"/>
            <a:ext cx="10109836" cy="48232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spcBef>
                <a:spcPct val="35000"/>
              </a:spcBef>
              <a:buChar char="•"/>
              <a:defRPr sz="2600">
                <a:solidFill>
                  <a:schemeClr val="tx1"/>
                </a:solidFill>
                <a:latin typeface="Arial" panose="020B0604020202020204" pitchFamily="34" charset="0"/>
              </a:defRPr>
            </a:lvl1pPr>
            <a:lvl2pPr marL="742950" indent="-285750">
              <a:spcBef>
                <a:spcPct val="45000"/>
              </a:spcBef>
              <a:buChar char="–"/>
              <a:defRPr sz="2200" i="1">
                <a:solidFill>
                  <a:srgbClr val="422C16"/>
                </a:solidFill>
                <a:latin typeface="Arial" panose="020B0604020202020204" pitchFamily="34" charset="0"/>
              </a:defRPr>
            </a:lvl2pPr>
            <a:lvl3pPr marL="1143000" indent="-228600">
              <a:spcBef>
                <a:spcPct val="45000"/>
              </a:spcBef>
              <a:buChar char="•"/>
              <a:defRPr>
                <a:solidFill>
                  <a:srgbClr val="7D7559"/>
                </a:solidFill>
                <a:latin typeface="Arial" panose="020B0604020202020204" pitchFamily="34" charset="0"/>
              </a:defRPr>
            </a:lvl3pPr>
            <a:lvl4pPr marL="1600200" indent="-228600">
              <a:spcBef>
                <a:spcPct val="45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400050" lvl="1" indent="0">
              <a:lnSpc>
                <a:spcPct val="100000"/>
              </a:lnSpc>
              <a:spcBef>
                <a:spcPts val="0"/>
              </a:spcBef>
              <a:buNone/>
            </a:pPr>
            <a:endParaRPr lang="en-US" sz="1600" i="0" dirty="0">
              <a:solidFill>
                <a:schemeClr val="tx1">
                  <a:lumMod val="50000"/>
                </a:schemeClr>
              </a:solidFill>
              <a:effectLst/>
              <a:latin typeface="Calibri" panose="020F0502020204030204" pitchFamily="34" charset="0"/>
              <a:ea typeface="Times New Roman" panose="02020603050405020304" pitchFamily="18" charset="0"/>
              <a:hlinkClick r:id="rId3">
                <a:extLst>
                  <a:ext uri="{A12FA001-AC4F-418D-AE19-62706E023703}">
                    <ahyp:hlinkClr xmlns:ahyp="http://schemas.microsoft.com/office/drawing/2018/hyperlinkcolor" val="tx"/>
                  </a:ext>
                </a:extLst>
              </a:hlinkClick>
            </a:endParaRPr>
          </a:p>
          <a:p>
            <a:pPr marL="283464" marR="0" lvl="0" indent="-283464">
              <a:lnSpc>
                <a:spcPct val="100000"/>
              </a:lnSpc>
              <a:spcBef>
                <a:spcPts val="0"/>
              </a:spcBef>
              <a:spcAft>
                <a:spcPts val="0"/>
              </a:spcAft>
              <a:buFont typeface="Arial" panose="020B0604020202020204" pitchFamily="34" charset="0"/>
              <a:buChar char="•"/>
            </a:pPr>
            <a:r>
              <a:rPr lang="en-US" sz="1600" dirty="0">
                <a:solidFill>
                  <a:schemeClr val="bg2">
                    <a:lumMod val="25000"/>
                  </a:schemeClr>
                </a:solidFill>
                <a:latin typeface="+mn-lt"/>
                <a:cs typeface="Calibri" panose="020F0502020204030204" pitchFamily="34" charset="0"/>
                <a:hlinkClick r:id="rId4">
                  <a:extLst>
                    <a:ext uri="{A12FA001-AC4F-418D-AE19-62706E023703}">
                      <ahyp:hlinkClr xmlns:ahyp="http://schemas.microsoft.com/office/drawing/2018/hyperlinkcolor" val="tx"/>
                    </a:ext>
                  </a:extLst>
                </a:hlinkClick>
              </a:rPr>
              <a:t>Personal Banking | Checking, Savings, HSAs, CDs | Johnson Financial Group Financial Advisors</a:t>
            </a:r>
            <a:endParaRPr lang="en-US" sz="1600" dirty="0">
              <a:solidFill>
                <a:schemeClr val="bg2">
                  <a:lumMod val="25000"/>
                </a:schemeClr>
              </a:solidFill>
              <a:latin typeface="+mn-lt"/>
              <a:cs typeface="Calibri" panose="020F0502020204030204" pitchFamily="34" charset="0"/>
            </a:endParaRPr>
          </a:p>
          <a:p>
            <a:pPr marL="804672" lvl="1" indent="-347472">
              <a:lnSpc>
                <a:spcPct val="100000"/>
              </a:lnSpc>
              <a:spcBef>
                <a:spcPts val="0"/>
              </a:spcBef>
              <a:spcAft>
                <a:spcPts val="300"/>
              </a:spcAft>
              <a:buFont typeface="Arial" panose="020B0604020202020204" pitchFamily="34" charset="0"/>
              <a:buChar char="•"/>
            </a:pPr>
            <a:r>
              <a:rPr lang="en-US" sz="1400" i="0" dirty="0">
                <a:solidFill>
                  <a:schemeClr val="tx1"/>
                </a:solidFill>
                <a:effectLst/>
                <a:latin typeface="+mn-lt"/>
                <a:ea typeface="Times New Roman" panose="02020603050405020304" pitchFamily="18" charset="0"/>
              </a:rPr>
              <a:t>Access to Financial Wellness Tool</a:t>
            </a:r>
            <a:r>
              <a:rPr lang="en-US" sz="1400" i="0" dirty="0">
                <a:solidFill>
                  <a:schemeClr val="tx1"/>
                </a:solidFill>
                <a:latin typeface="+mn-lt"/>
                <a:ea typeface="Times New Roman" panose="02020603050405020304" pitchFamily="18" charset="0"/>
              </a:rPr>
              <a:t>s</a:t>
            </a:r>
          </a:p>
          <a:p>
            <a:pPr marL="804672" lvl="1" indent="-347472">
              <a:lnSpc>
                <a:spcPct val="100000"/>
              </a:lnSpc>
              <a:spcBef>
                <a:spcPts val="0"/>
              </a:spcBef>
              <a:spcAft>
                <a:spcPts val="1200"/>
              </a:spcAft>
              <a:buFont typeface="Arial" panose="020B0604020202020204" pitchFamily="34" charset="0"/>
              <a:buChar char="•"/>
            </a:pPr>
            <a:r>
              <a:rPr lang="en-US" sz="1400" i="0" dirty="0">
                <a:solidFill>
                  <a:schemeClr val="tx1"/>
                </a:solidFill>
                <a:effectLst/>
                <a:latin typeface="+mn-lt"/>
                <a:ea typeface="Times New Roman" panose="02020603050405020304" pitchFamily="18" charset="0"/>
              </a:rPr>
              <a:t>Research Financial Advisory and Banking Services</a:t>
            </a:r>
            <a:endParaRPr lang="en-US" sz="1200" u="sng" dirty="0">
              <a:solidFill>
                <a:srgbClr val="0070C0"/>
              </a:solidFill>
              <a:effectLst/>
              <a:latin typeface="Calibri" panose="020F0502020204030204" pitchFamily="34" charset="0"/>
              <a:ea typeface="Times New Roman" panose="02020603050405020304" pitchFamily="18" charset="0"/>
              <a:hlinkClick r:id="rId3">
                <a:extLst>
                  <a:ext uri="{A12FA001-AC4F-418D-AE19-62706E023703}">
                    <ahyp:hlinkClr xmlns:ahyp="http://schemas.microsoft.com/office/drawing/2018/hyperlinkcolor" val="tx"/>
                  </a:ext>
                </a:extLst>
              </a:hlinkClick>
            </a:endParaRPr>
          </a:p>
          <a:p>
            <a:pPr marL="283464" marR="0" lvl="0" indent="-283464">
              <a:lnSpc>
                <a:spcPct val="100000"/>
              </a:lnSpc>
              <a:spcBef>
                <a:spcPts val="0"/>
              </a:spcBef>
              <a:spcAft>
                <a:spcPts val="0"/>
              </a:spcAft>
              <a:buFont typeface="Arial" panose="020B0604020202020204" pitchFamily="34" charset="0"/>
              <a:buChar char="•"/>
            </a:pPr>
            <a:r>
              <a:rPr lang="en-US" sz="1600" u="sng" dirty="0">
                <a:solidFill>
                  <a:schemeClr val="bg2">
                    <a:lumMod val="25000"/>
                  </a:schemeClr>
                </a:solidFill>
                <a:effectLst/>
                <a:latin typeface="+mn-lt"/>
                <a:ea typeface="Times New Roman" panose="02020603050405020304" pitchFamily="18" charset="0"/>
                <a:hlinkClick r:id="rId3">
                  <a:extLst>
                    <a:ext uri="{A12FA001-AC4F-418D-AE19-62706E023703}">
                      <ahyp:hlinkClr xmlns:ahyp="http://schemas.microsoft.com/office/drawing/2018/hyperlinkcolor" val="tx"/>
                    </a:ext>
                  </a:extLst>
                </a:hlinkClick>
              </a:rPr>
              <a:t>Insights Blog | Financial Insights, Industry insights, Investment insights | Johnson Financial Group Financial Advisors</a:t>
            </a:r>
            <a:r>
              <a:rPr lang="en-US" sz="1600" dirty="0">
                <a:solidFill>
                  <a:schemeClr val="bg2">
                    <a:lumMod val="25000"/>
                  </a:schemeClr>
                </a:solidFill>
                <a:effectLst/>
                <a:latin typeface="+mn-lt"/>
                <a:ea typeface="Times New Roman" panose="02020603050405020304" pitchFamily="18" charset="0"/>
              </a:rPr>
              <a:t> </a:t>
            </a:r>
            <a:endParaRPr lang="en-US" sz="1600" dirty="0">
              <a:solidFill>
                <a:schemeClr val="bg2">
                  <a:lumMod val="25000"/>
                </a:schemeClr>
              </a:solidFill>
              <a:effectLst/>
              <a:latin typeface="+mn-lt"/>
              <a:ea typeface="Calibri" panose="020F0502020204030204" pitchFamily="34" charset="0"/>
            </a:endParaRPr>
          </a:p>
          <a:p>
            <a:pPr marL="804672" marR="0" lvl="1" indent="-347472">
              <a:lnSpc>
                <a:spcPct val="100000"/>
              </a:lnSpc>
              <a:spcBef>
                <a:spcPts val="0"/>
              </a:spcBef>
              <a:spcAft>
                <a:spcPts val="300"/>
              </a:spcAft>
              <a:buFont typeface="Arial" panose="020B0604020202020204" pitchFamily="34" charset="0"/>
              <a:buChar char="•"/>
            </a:pPr>
            <a:r>
              <a:rPr lang="en-US" sz="1400" i="0" dirty="0">
                <a:solidFill>
                  <a:schemeClr val="tx1"/>
                </a:solidFill>
                <a:effectLst/>
                <a:latin typeface="+mn-lt"/>
                <a:ea typeface="Times New Roman" panose="02020603050405020304" pitchFamily="18" charset="0"/>
              </a:rPr>
              <a:t>Investment Commentary (mostly weekly short-</a:t>
            </a:r>
            <a:r>
              <a:rPr lang="en-US" sz="1400" i="0" dirty="0" err="1">
                <a:solidFill>
                  <a:schemeClr val="tx1"/>
                </a:solidFill>
                <a:effectLst/>
                <a:latin typeface="+mn-lt"/>
                <a:ea typeface="Times New Roman" panose="02020603050405020304" pitchFamily="18" charset="0"/>
              </a:rPr>
              <a:t>ish</a:t>
            </a:r>
            <a:r>
              <a:rPr lang="en-US" sz="1400" i="0" dirty="0">
                <a:solidFill>
                  <a:schemeClr val="tx1"/>
                </a:solidFill>
                <a:effectLst/>
                <a:latin typeface="+mn-lt"/>
                <a:ea typeface="Times New Roman" panose="02020603050405020304" pitchFamily="18" charset="0"/>
              </a:rPr>
              <a:t> blog posts and articles about current economic conditions and insights into what’s driving our current economic moment) </a:t>
            </a:r>
            <a:endParaRPr lang="en-US" sz="1400" i="0" dirty="0">
              <a:solidFill>
                <a:schemeClr val="tx1"/>
              </a:solidFill>
              <a:effectLst/>
              <a:latin typeface="+mn-lt"/>
              <a:ea typeface="Calibri" panose="020F0502020204030204" pitchFamily="34" charset="0"/>
            </a:endParaRPr>
          </a:p>
          <a:p>
            <a:pPr marL="804672" marR="0" lvl="1" indent="-347472">
              <a:lnSpc>
                <a:spcPct val="100000"/>
              </a:lnSpc>
              <a:spcBef>
                <a:spcPts val="0"/>
              </a:spcBef>
              <a:spcAft>
                <a:spcPts val="300"/>
              </a:spcAft>
              <a:buFont typeface="Arial" panose="020B0604020202020204" pitchFamily="34" charset="0"/>
              <a:buChar char="•"/>
            </a:pPr>
            <a:r>
              <a:rPr lang="en-US" sz="1400" i="0" dirty="0">
                <a:solidFill>
                  <a:schemeClr val="tx1"/>
                </a:solidFill>
                <a:effectLst/>
                <a:latin typeface="+mn-lt"/>
                <a:ea typeface="Times New Roman" panose="02020603050405020304" pitchFamily="18" charset="0"/>
              </a:rPr>
              <a:t>Markets &amp; Economy – Quarterly economic &amp; market updates and forecasts based on current trends </a:t>
            </a:r>
            <a:endParaRPr lang="en-US" sz="1400" i="0" dirty="0">
              <a:solidFill>
                <a:schemeClr val="tx1"/>
              </a:solidFill>
              <a:effectLst/>
              <a:latin typeface="+mn-lt"/>
              <a:ea typeface="Calibri" panose="020F0502020204030204" pitchFamily="34" charset="0"/>
            </a:endParaRPr>
          </a:p>
          <a:p>
            <a:pPr marL="804672" marR="0" lvl="1" indent="-347472">
              <a:lnSpc>
                <a:spcPct val="100000"/>
              </a:lnSpc>
              <a:spcBef>
                <a:spcPts val="0"/>
              </a:spcBef>
              <a:spcAft>
                <a:spcPts val="1200"/>
              </a:spcAft>
              <a:buFont typeface="Arial" panose="020B0604020202020204" pitchFamily="34" charset="0"/>
              <a:buChar char="•"/>
            </a:pPr>
            <a:r>
              <a:rPr lang="en-US" sz="1400" i="0" dirty="0">
                <a:solidFill>
                  <a:schemeClr val="tx1"/>
                </a:solidFill>
                <a:effectLst/>
                <a:latin typeface="+mn-lt"/>
                <a:ea typeface="Times New Roman" panose="02020603050405020304" pitchFamily="18" charset="0"/>
              </a:rPr>
              <a:t>Your Financial Life – (periodic) more general financial planning topics that many people encounter </a:t>
            </a:r>
            <a:endParaRPr lang="en-US" sz="1600" u="sng" dirty="0">
              <a:solidFill>
                <a:srgbClr val="0070C0"/>
              </a:solidFill>
              <a:effectLst/>
              <a:latin typeface="Calibri" panose="020F0502020204030204" pitchFamily="34" charset="0"/>
              <a:ea typeface="Times New Roman" panose="02020603050405020304" pitchFamily="18" charset="0"/>
              <a:hlinkClick r:id="" action="ppaction://noaction">
                <a:extLst>
                  <a:ext uri="{A12FA001-AC4F-418D-AE19-62706E023703}">
                    <ahyp:hlinkClr xmlns:ahyp="http://schemas.microsoft.com/office/drawing/2018/hyperlinkcolor" val="tx"/>
                  </a:ext>
                </a:extLst>
              </a:hlinkClick>
            </a:endParaRPr>
          </a:p>
          <a:p>
            <a:pPr marL="283464" marR="0" lvl="0" indent="-283464">
              <a:lnSpc>
                <a:spcPct val="100000"/>
              </a:lnSpc>
              <a:spcBef>
                <a:spcPts val="0"/>
              </a:spcBef>
              <a:spcAft>
                <a:spcPts val="0"/>
              </a:spcAft>
              <a:buFont typeface="Arial" panose="020B0604020202020204" pitchFamily="34" charset="0"/>
              <a:buChar char="•"/>
            </a:pPr>
            <a:r>
              <a:rPr lang="en-US" sz="1600" u="sng" dirty="0">
                <a:solidFill>
                  <a:schemeClr val="bg2">
                    <a:lumMod val="25000"/>
                  </a:schemeClr>
                </a:solidFill>
                <a:effectLst/>
                <a:latin typeface="+mn-lt"/>
                <a:ea typeface="Times New Roman" panose="02020603050405020304" pitchFamily="18" charset="0"/>
                <a:hlinkClick r:id="" action="ppaction://noaction">
                  <a:extLst>
                    <a:ext uri="{A12FA001-AC4F-418D-AE19-62706E023703}">
                      <ahyp:hlinkClr xmlns:ahyp="http://schemas.microsoft.com/office/drawing/2018/hyperlinkcolor" val="tx"/>
                    </a:ext>
                  </a:extLst>
                </a:hlinkClick>
              </a:rPr>
              <a:t>[PODCAST] Your Money. Your Mission. | Johnson Financial Group Financial Advisors</a:t>
            </a:r>
            <a:r>
              <a:rPr lang="en-US" sz="1600" dirty="0">
                <a:solidFill>
                  <a:schemeClr val="bg2">
                    <a:lumMod val="25000"/>
                  </a:schemeClr>
                </a:solidFill>
                <a:effectLst/>
                <a:latin typeface="+mn-lt"/>
                <a:ea typeface="Times New Roman" panose="02020603050405020304" pitchFamily="18" charset="0"/>
              </a:rPr>
              <a:t> </a:t>
            </a:r>
            <a:endParaRPr lang="en-US" sz="1600" dirty="0">
              <a:solidFill>
                <a:schemeClr val="bg2">
                  <a:lumMod val="25000"/>
                </a:schemeClr>
              </a:solidFill>
              <a:effectLst/>
              <a:latin typeface="+mn-lt"/>
              <a:ea typeface="Calibri" panose="020F0502020204030204" pitchFamily="34" charset="0"/>
            </a:endParaRPr>
          </a:p>
          <a:p>
            <a:pPr marL="804672" marR="0" lvl="1" indent="-347472">
              <a:lnSpc>
                <a:spcPct val="100000"/>
              </a:lnSpc>
              <a:spcBef>
                <a:spcPts val="0"/>
              </a:spcBef>
              <a:spcAft>
                <a:spcPts val="1200"/>
              </a:spcAft>
              <a:buFont typeface="Arial" panose="020B0604020202020204" pitchFamily="34" charset="0"/>
              <a:buChar char="•"/>
            </a:pPr>
            <a:r>
              <a:rPr lang="en-US" sz="1400" i="0" dirty="0">
                <a:solidFill>
                  <a:schemeClr val="tx1"/>
                </a:solidFill>
                <a:effectLst/>
                <a:latin typeface="+mn-lt"/>
                <a:ea typeface="Times New Roman" panose="02020603050405020304" pitchFamily="18" charset="0"/>
              </a:rPr>
              <a:t>We also have a new podcast that will touch on various investment and financial topics over time</a:t>
            </a:r>
            <a:endParaRPr lang="en-US" sz="1600" dirty="0">
              <a:solidFill>
                <a:srgbClr val="0070C0"/>
              </a:solidFill>
              <a:hlinkClick r:id="rId5">
                <a:extLst>
                  <a:ext uri="{A12FA001-AC4F-418D-AE19-62706E023703}">
                    <ahyp:hlinkClr xmlns:ahyp="http://schemas.microsoft.com/office/drawing/2018/hyperlinkcolor" val="tx"/>
                  </a:ext>
                </a:extLst>
              </a:hlinkClick>
            </a:endParaRPr>
          </a:p>
          <a:p>
            <a:pPr marL="283464" marR="0" lvl="0" indent="-283464">
              <a:lnSpc>
                <a:spcPct val="100000"/>
              </a:lnSpc>
              <a:spcBef>
                <a:spcPts val="0"/>
              </a:spcBef>
              <a:spcAft>
                <a:spcPts val="0"/>
              </a:spcAft>
              <a:buFont typeface="Arial" panose="020B0604020202020204" pitchFamily="34" charset="0"/>
              <a:buChar char="•"/>
            </a:pPr>
            <a:r>
              <a:rPr lang="en-US" sz="1600" dirty="0">
                <a:solidFill>
                  <a:schemeClr val="bg2">
                    <a:lumMod val="25000"/>
                  </a:schemeClr>
                </a:solidFill>
                <a:latin typeface="+mn-lt"/>
                <a:cs typeface="Calibri" panose="020F0502020204030204" pitchFamily="34" charset="0"/>
                <a:hlinkClick r:id="rId5">
                  <a:extLst>
                    <a:ext uri="{A12FA001-AC4F-418D-AE19-62706E023703}">
                      <ahyp:hlinkClr xmlns:ahyp="http://schemas.microsoft.com/office/drawing/2018/hyperlinkcolor" val="tx"/>
                    </a:ext>
                  </a:extLst>
                </a:hlinkClick>
              </a:rPr>
              <a:t>Young Professionals Registration | Johnson Financial Group Financial Advisors</a:t>
            </a:r>
            <a:endParaRPr lang="en-US" sz="1600" dirty="0">
              <a:solidFill>
                <a:schemeClr val="bg2">
                  <a:lumMod val="25000"/>
                </a:schemeClr>
              </a:solidFill>
              <a:latin typeface="+mn-lt"/>
              <a:cs typeface="Calibri" panose="020F0502020204030204" pitchFamily="34" charset="0"/>
            </a:endParaRPr>
          </a:p>
          <a:p>
            <a:pPr marL="804672" lvl="1" indent="-347472">
              <a:lnSpc>
                <a:spcPct val="100000"/>
              </a:lnSpc>
              <a:spcBef>
                <a:spcPts val="0"/>
              </a:spcBef>
              <a:spcAft>
                <a:spcPts val="1200"/>
              </a:spcAft>
              <a:buFont typeface="Arial" panose="020B0604020202020204" pitchFamily="34" charset="0"/>
              <a:buChar char="•"/>
            </a:pPr>
            <a:r>
              <a:rPr lang="en-US" sz="1400" i="0" dirty="0">
                <a:solidFill>
                  <a:schemeClr val="tx1"/>
                </a:solidFill>
                <a:effectLst/>
                <a:latin typeface="+mn-lt"/>
                <a:ea typeface="Times New Roman" panose="02020603050405020304" pitchFamily="18" charset="0"/>
                <a:cs typeface="Calibri" panose="020F0502020204030204" pitchFamily="34" charset="0"/>
              </a:rPr>
              <a:t>Unlock valuable </a:t>
            </a:r>
            <a:r>
              <a:rPr lang="en-US" sz="1400" i="0" dirty="0">
                <a:solidFill>
                  <a:schemeClr val="tx1"/>
                </a:solidFill>
                <a:latin typeface="+mn-lt"/>
                <a:ea typeface="Times New Roman" panose="02020603050405020304" pitchFamily="18" charset="0"/>
                <a:cs typeface="Calibri" panose="020F0502020204030204" pitchFamily="34" charset="0"/>
              </a:rPr>
              <a:t>knowledge and resources to learn financial independence early in your career</a:t>
            </a:r>
            <a:r>
              <a:rPr lang="en-US" sz="1600" dirty="0">
                <a:solidFill>
                  <a:schemeClr val="tx1">
                    <a:lumMod val="50000"/>
                  </a:schemeClr>
                </a:solidFill>
                <a:latin typeface="Calibri" panose="020F0502020204030204" pitchFamily="34" charset="0"/>
                <a:ea typeface="Times New Roman" panose="02020603050405020304" pitchFamily="18" charset="0"/>
                <a:cs typeface="Calibri" panose="020F0502020204030204" pitchFamily="34" charset="0"/>
              </a:rPr>
              <a:t>.</a:t>
            </a:r>
            <a:endParaRPr lang="en-US" sz="1600" dirty="0">
              <a:effectLst/>
              <a:latin typeface="Calibri" panose="020F0502020204030204" pitchFamily="34" charset="0"/>
              <a:ea typeface="Times New Roman" panose="02020603050405020304" pitchFamily="18" charset="0"/>
            </a:endParaRPr>
          </a:p>
          <a:p>
            <a:pPr marL="283464" marR="0" lvl="0" indent="-283464">
              <a:lnSpc>
                <a:spcPct val="100000"/>
              </a:lnSpc>
              <a:spcBef>
                <a:spcPts val="0"/>
              </a:spcBef>
              <a:spcAft>
                <a:spcPts val="0"/>
              </a:spcAft>
              <a:buFont typeface="Arial" panose="020B0604020202020204" pitchFamily="34" charset="0"/>
              <a:buChar char="•"/>
            </a:pPr>
            <a:r>
              <a:rPr lang="en-US" sz="1600" dirty="0">
                <a:solidFill>
                  <a:schemeClr val="bg2">
                    <a:lumMod val="25000"/>
                  </a:schemeClr>
                </a:solidFill>
                <a:effectLst/>
                <a:latin typeface="+mn-lt"/>
                <a:ea typeface="Times New Roman" panose="02020603050405020304" pitchFamily="18" charset="0"/>
              </a:rPr>
              <a:t>Connect with </a:t>
            </a:r>
            <a:r>
              <a:rPr lang="en-US" sz="1600" dirty="0">
                <a:solidFill>
                  <a:schemeClr val="bg2">
                    <a:lumMod val="25000"/>
                  </a:schemeClr>
                </a:solidFill>
                <a:latin typeface="+mn-lt"/>
                <a:ea typeface="Times New Roman" panose="02020603050405020304" pitchFamily="18" charset="0"/>
              </a:rPr>
              <a:t>us</a:t>
            </a:r>
            <a:r>
              <a:rPr lang="en-US" sz="1600" dirty="0">
                <a:solidFill>
                  <a:schemeClr val="bg2">
                    <a:lumMod val="25000"/>
                  </a:schemeClr>
                </a:solidFill>
                <a:effectLst/>
                <a:latin typeface="+mn-lt"/>
                <a:ea typeface="Times New Roman" panose="02020603050405020304" pitchFamily="18" charset="0"/>
              </a:rPr>
              <a:t> on LinkedIn for more financial wellness content </a:t>
            </a:r>
          </a:p>
          <a:p>
            <a:pPr marL="804672" lvl="1" indent="-342900">
              <a:lnSpc>
                <a:spcPct val="100000"/>
              </a:lnSpc>
              <a:spcBef>
                <a:spcPts val="0"/>
              </a:spcBef>
              <a:spcAft>
                <a:spcPts val="1200"/>
              </a:spcAft>
              <a:buFont typeface="Arial" panose="020B0604020202020204" pitchFamily="34" charset="0"/>
              <a:buChar char="•"/>
            </a:pPr>
            <a:r>
              <a:rPr lang="en-US" sz="1400" dirty="0">
                <a:solidFill>
                  <a:schemeClr val="bg2">
                    <a:lumMod val="25000"/>
                  </a:schemeClr>
                </a:solidFill>
                <a:latin typeface="+mn-lt"/>
                <a:cs typeface="Calibri" panose="020F0502020204030204" pitchFamily="34" charset="0"/>
                <a:hlinkClick r:id="rId6">
                  <a:extLst>
                    <a:ext uri="{A12FA001-AC4F-418D-AE19-62706E023703}">
                      <ahyp:hlinkClr xmlns:ahyp="http://schemas.microsoft.com/office/drawing/2018/hyperlinkcolor" val="tx"/>
                    </a:ext>
                  </a:extLst>
                </a:hlinkClick>
              </a:rPr>
              <a:t>Samantha Kolb | LinkedIn</a:t>
            </a:r>
            <a:r>
              <a:rPr lang="en-US" sz="1400" dirty="0">
                <a:solidFill>
                  <a:schemeClr val="bg2">
                    <a:lumMod val="25000"/>
                  </a:schemeClr>
                </a:solidFill>
                <a:latin typeface="+mn-lt"/>
                <a:cs typeface="Calibri" panose="020F0502020204030204" pitchFamily="34" charset="0"/>
              </a:rPr>
              <a:t> or </a:t>
            </a:r>
            <a:r>
              <a:rPr lang="en-US" sz="1400" dirty="0">
                <a:solidFill>
                  <a:schemeClr val="tx1">
                    <a:lumMod val="50000"/>
                  </a:schemeClr>
                </a:solidFill>
                <a:latin typeface="+mn-lt"/>
                <a:hlinkClick r:id="rId7">
                  <a:extLst>
                    <a:ext uri="{A12FA001-AC4F-418D-AE19-62706E023703}">
                      <ahyp:hlinkClr xmlns:ahyp="http://schemas.microsoft.com/office/drawing/2018/hyperlinkcolor" val="tx"/>
                    </a:ext>
                  </a:extLst>
                </a:hlinkClick>
              </a:rPr>
              <a:t>Maureen Holsen, CFP®, AIF® | LinkedIn</a:t>
            </a:r>
            <a:endParaRPr lang="en-US" sz="1400" dirty="0">
              <a:solidFill>
                <a:schemeClr val="tx1">
                  <a:lumMod val="50000"/>
                </a:schemeClr>
              </a:solidFill>
              <a:effectLst/>
              <a:latin typeface="+mn-lt"/>
              <a:ea typeface="Times New Roman" panose="02020603050405020304" pitchFamily="18" charset="0"/>
            </a:endParaRPr>
          </a:p>
          <a:p>
            <a:pPr marL="283464" marR="0" lvl="0" indent="-283464">
              <a:lnSpc>
                <a:spcPct val="100000"/>
              </a:lnSpc>
              <a:spcBef>
                <a:spcPts val="0"/>
              </a:spcBef>
              <a:spcAft>
                <a:spcPts val="0"/>
              </a:spcAft>
              <a:buFont typeface="Arial" panose="020B0604020202020204" pitchFamily="34" charset="0"/>
              <a:buChar char="•"/>
            </a:pPr>
            <a:r>
              <a:rPr lang="en-US" sz="1600" dirty="0">
                <a:solidFill>
                  <a:schemeClr val="bg2">
                    <a:lumMod val="25000"/>
                  </a:schemeClr>
                </a:solidFill>
                <a:latin typeface="+mn-lt"/>
                <a:ea typeface="Calibri" panose="020F0502020204030204" pitchFamily="34" charset="0"/>
                <a:cs typeface="Calibri" panose="020F0502020204030204" pitchFamily="34" charset="0"/>
              </a:rPr>
              <a:t>National Registry of Unclaimed Retirement Assets </a:t>
            </a:r>
            <a:r>
              <a:rPr lang="en-US" sz="1600" b="0" i="0" dirty="0">
                <a:solidFill>
                  <a:schemeClr val="bg2">
                    <a:lumMod val="25000"/>
                  </a:schemeClr>
                </a:solidFill>
                <a:effectLst/>
                <a:latin typeface="+mn-lt"/>
                <a:cs typeface="Calibri" panose="020F0502020204030204" pitchFamily="34" charset="0"/>
                <a:hlinkClick r:id="rId8">
                  <a:extLst>
                    <a:ext uri="{A12FA001-AC4F-418D-AE19-62706E023703}">
                      <ahyp:hlinkClr xmlns:ahyp="http://schemas.microsoft.com/office/drawing/2018/hyperlinkcolor" val="tx"/>
                    </a:ext>
                  </a:extLst>
                </a:hlinkClick>
              </a:rPr>
              <a:t>https://unclaimedretirementbenefits.com</a:t>
            </a:r>
            <a:endParaRPr lang="en-US" sz="1600" b="0" i="0" dirty="0">
              <a:solidFill>
                <a:schemeClr val="bg2">
                  <a:lumMod val="25000"/>
                </a:schemeClr>
              </a:solidFill>
              <a:effectLst/>
              <a:latin typeface="+mn-lt"/>
              <a:cs typeface="Calibri" panose="020F0502020204030204" pitchFamily="34" charset="0"/>
            </a:endParaRPr>
          </a:p>
          <a:p>
            <a:pPr marL="0" marR="0" lvl="0" indent="0">
              <a:lnSpc>
                <a:spcPct val="100000"/>
              </a:lnSpc>
              <a:spcBef>
                <a:spcPts val="0"/>
              </a:spcBef>
              <a:spcAft>
                <a:spcPts val="0"/>
              </a:spcAft>
              <a:buNone/>
            </a:pPr>
            <a:endParaRPr lang="en-US" sz="1600" dirty="0">
              <a:effectLst/>
              <a:latin typeface="Calibri" panose="020F0502020204030204" pitchFamily="34" charset="0"/>
              <a:ea typeface="Calibri" panose="020F0502020204030204" pitchFamily="34" charset="0"/>
            </a:endParaRPr>
          </a:p>
          <a:p>
            <a:pPr marL="0" indent="0" eaLnBrk="1" hangingPunct="1">
              <a:spcBef>
                <a:spcPct val="0"/>
              </a:spcBef>
              <a:buNone/>
            </a:pPr>
            <a:endParaRPr lang="en-US" altLang="en-US" sz="2400" dirty="0">
              <a:solidFill>
                <a:schemeClr val="accent2"/>
              </a:solidFill>
              <a:latin typeface="+mn-lt"/>
            </a:endParaRPr>
          </a:p>
          <a:p>
            <a:pPr eaLnBrk="1" hangingPunct="1">
              <a:spcBef>
                <a:spcPct val="0"/>
              </a:spcBef>
            </a:pPr>
            <a:endParaRPr lang="en-US" altLang="en-US" sz="2400" dirty="0">
              <a:solidFill>
                <a:schemeClr val="accent2"/>
              </a:solidFill>
              <a:latin typeface="+mj-lt"/>
            </a:endParaRPr>
          </a:p>
        </p:txBody>
      </p:sp>
    </p:spTree>
    <p:extLst>
      <p:ext uri="{BB962C8B-B14F-4D97-AF65-F5344CB8AC3E}">
        <p14:creationId xmlns:p14="http://schemas.microsoft.com/office/powerpoint/2010/main" val="5355771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06896906-1FA7-19C1-161C-73C0AECC45E4}"/>
              </a:ext>
            </a:extLst>
          </p:cNvPr>
          <p:cNvGraphicFramePr>
            <a:graphicFrameLocks noGrp="1"/>
          </p:cNvGraphicFramePr>
          <p:nvPr/>
        </p:nvGraphicFramePr>
        <p:xfrm>
          <a:off x="0" y="6367342"/>
          <a:ext cx="1089061" cy="490658"/>
        </p:xfrm>
        <a:graphic>
          <a:graphicData uri="http://schemas.openxmlformats.org/drawingml/2006/table">
            <a:tbl>
              <a:tblPr/>
              <a:tblGrid>
                <a:gridCol w="1089061">
                  <a:extLst>
                    <a:ext uri="{9D8B030D-6E8A-4147-A177-3AD203B41FA5}">
                      <a16:colId xmlns:a16="http://schemas.microsoft.com/office/drawing/2014/main" val="3724376979"/>
                    </a:ext>
                  </a:extLst>
                </a:gridCol>
              </a:tblGrid>
              <a:tr h="490658">
                <a:tc>
                  <a:txBody>
                    <a:bodyPr/>
                    <a:lstStyle/>
                    <a:p>
                      <a:pPr fontAlgn="t"/>
                      <a:br>
                        <a:rPr lang="en-US" sz="1700" dirty="0">
                          <a:effectLst/>
                        </a:rPr>
                      </a:br>
                      <a:r>
                        <a:rPr lang="en-US" sz="900" dirty="0">
                          <a:effectLst/>
                        </a:rPr>
                        <a:t>Tracking #: 563551</a:t>
                      </a:r>
                    </a:p>
                  </a:txBody>
                  <a:tcPr marL="46912" marR="46912" marT="46912" marB="46912">
                    <a:lnL>
                      <a:noFill/>
                    </a:lnL>
                    <a:lnR>
                      <a:noFill/>
                    </a:lnR>
                    <a:lnT>
                      <a:noFill/>
                    </a:lnT>
                    <a:lnB w="6350" cap="flat" cmpd="sng" algn="ctr">
                      <a:solidFill>
                        <a:srgbClr val="DDDDDD"/>
                      </a:solidFill>
                      <a:prstDash val="solid"/>
                      <a:round/>
                      <a:headEnd type="none" w="med" len="med"/>
                      <a:tailEnd type="none" w="med" len="med"/>
                    </a:lnB>
                    <a:noFill/>
                  </a:tcPr>
                </a:tc>
                <a:extLst>
                  <a:ext uri="{0D108BD9-81ED-4DB2-BD59-A6C34878D82A}">
                    <a16:rowId xmlns:a16="http://schemas.microsoft.com/office/drawing/2014/main" val="434575163"/>
                  </a:ext>
                </a:extLst>
              </a:tr>
            </a:tbl>
          </a:graphicData>
        </a:graphic>
      </p:graphicFrame>
    </p:spTree>
    <p:extLst>
      <p:ext uri="{BB962C8B-B14F-4D97-AF65-F5344CB8AC3E}">
        <p14:creationId xmlns:p14="http://schemas.microsoft.com/office/powerpoint/2010/main" val="8143456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94469F9-A66C-8885-3633-C6305082F3C3}"/>
              </a:ext>
            </a:extLst>
          </p:cNvPr>
          <p:cNvSpPr>
            <a:spLocks noGrp="1"/>
          </p:cNvSpPr>
          <p:nvPr>
            <p:ph type="sldNum" sz="quarter" idx="12"/>
          </p:nvPr>
        </p:nvSpPr>
        <p:spPr/>
        <p:txBody>
          <a:bodyPr/>
          <a:lstStyle/>
          <a:p>
            <a:fld id="{A3DA3D6A-6DDB-44AC-922F-0D6A3F925C34}" type="slidenum">
              <a:rPr lang="en-US" smtClean="0"/>
              <a:pPr/>
              <a:t>17</a:t>
            </a:fld>
            <a:endParaRPr lang="en-US" dirty="0"/>
          </a:p>
        </p:txBody>
      </p:sp>
      <p:sp>
        <p:nvSpPr>
          <p:cNvPr id="3" name="Title 2">
            <a:extLst>
              <a:ext uri="{FF2B5EF4-FFF2-40B4-BE49-F238E27FC236}">
                <a16:creationId xmlns:a16="http://schemas.microsoft.com/office/drawing/2014/main" id="{B17E00E8-5F25-F366-ACD7-CE755CBFF3E2}"/>
              </a:ext>
            </a:extLst>
          </p:cNvPr>
          <p:cNvSpPr>
            <a:spLocks noGrp="1"/>
          </p:cNvSpPr>
          <p:nvPr>
            <p:ph type="title"/>
          </p:nvPr>
        </p:nvSpPr>
        <p:spPr/>
        <p:txBody>
          <a:bodyPr/>
          <a:lstStyle/>
          <a:p>
            <a:r>
              <a:rPr lang="en-US" dirty="0"/>
              <a:t>Disclosure</a:t>
            </a:r>
          </a:p>
        </p:txBody>
      </p:sp>
      <p:sp>
        <p:nvSpPr>
          <p:cNvPr id="4" name="Content Placeholder 3">
            <a:extLst>
              <a:ext uri="{FF2B5EF4-FFF2-40B4-BE49-F238E27FC236}">
                <a16:creationId xmlns:a16="http://schemas.microsoft.com/office/drawing/2014/main" id="{64F9E20D-B119-4FA2-E0C1-277828940EC3}"/>
              </a:ext>
            </a:extLst>
          </p:cNvPr>
          <p:cNvSpPr>
            <a:spLocks noGrp="1"/>
          </p:cNvSpPr>
          <p:nvPr>
            <p:ph idx="1"/>
          </p:nvPr>
        </p:nvSpPr>
        <p:spPr>
          <a:xfrm>
            <a:off x="838200" y="1574465"/>
            <a:ext cx="10515600" cy="4207530"/>
          </a:xfrm>
        </p:spPr>
        <p:txBody>
          <a:bodyPr/>
          <a:lstStyle/>
          <a:p>
            <a:pPr marL="0" indent="0">
              <a:lnSpc>
                <a:spcPct val="100000"/>
              </a:lnSpc>
              <a:buNone/>
            </a:pPr>
            <a:r>
              <a:rPr lang="en-US" sz="1400" dirty="0"/>
              <a:t>This information is for educational and illustrative purposes only and should not be used or construed as financial advice, an offer to sell, a solicitation, an offer to buy, or a recommendation for any security. The information and opinions in this report were prepared by Johnson Financial Group Financial Advisors. Information and opinions have been obtained or derived from sources we consider reliable, but we cannot guarantee their accuracy or completeness. Opinions expressed herein are those of the author and do not necessarily represent the views of Johnson Financial Group Financial Advisors. Opinions are as of the date of this report and are for general information purposes only. Johnson Financial Group Financial Advisors does not warrant the accuracy or completeness of information contained herein, such information is subject to change and is not intended to influence your investment decisions. Johnson Financial Group Financial Advisors does not undertake to advise you of any change in its opinions or the information contained in this report. Johnson Financial Group Financial Advisors and its affiliates may issue reports or have opinions that are inconsistent with, and reach different conclusions from, this report. Johnson Financial Group Financial Advisors does not provide legal or tax advice to clients. You should review your particular circumstances with your independent legal and tax advisors. Whether any planned tax result is realized by you depends on the specific facts of your own situation at the time your taxes are prepared. Past performance is no guarantee of future results. All performance data, while deemed obtained from reliable sources, are not guaranteed for accuracy. Not for use as a primary basis of investment decisions. Not to be construed to meet the needs of any particular investor. Asset allocation and diversification do not assure or guarantee better performance and cannot eliminate the risk of investment losses. Certain investments, like real estate, equity investments and fixed income securities, carry a certain degree of risk and may not be suitable for all investors. An investor could lose all or a substantial amount of his or her investment.</a:t>
            </a:r>
          </a:p>
        </p:txBody>
      </p:sp>
    </p:spTree>
    <p:extLst>
      <p:ext uri="{BB962C8B-B14F-4D97-AF65-F5344CB8AC3E}">
        <p14:creationId xmlns:p14="http://schemas.microsoft.com/office/powerpoint/2010/main" val="2370825080"/>
      </p:ext>
    </p:extLst>
  </p:cSld>
  <p:clrMapOvr>
    <a:masterClrMapping/>
  </p:clrMapOvr>
</p:sld>
</file>

<file path=ppt/theme/theme1.xml><?xml version="1.0" encoding="utf-8"?>
<a:theme xmlns:a="http://schemas.openxmlformats.org/drawingml/2006/main" name="JFG Corp PPT Theme 2022">
  <a:themeElements>
    <a:clrScheme name="Custom 38">
      <a:dk1>
        <a:srgbClr val="294C59"/>
      </a:dk1>
      <a:lt1>
        <a:sysClr val="window" lastClr="FFFFFF"/>
      </a:lt1>
      <a:dk2>
        <a:srgbClr val="89264F"/>
      </a:dk2>
      <a:lt2>
        <a:srgbClr val="E1E1E1"/>
      </a:lt2>
      <a:accent1>
        <a:srgbClr val="597688"/>
      </a:accent1>
      <a:accent2>
        <a:srgbClr val="279D7B"/>
      </a:accent2>
      <a:accent3>
        <a:srgbClr val="979899"/>
      </a:accent3>
      <a:accent4>
        <a:srgbClr val="73C3D4"/>
      </a:accent4>
      <a:accent5>
        <a:srgbClr val="A6C041"/>
      </a:accent5>
      <a:accent6>
        <a:srgbClr val="E87200"/>
      </a:accent6>
      <a:hlink>
        <a:srgbClr val="0070C0"/>
      </a:hlink>
      <a:folHlink>
        <a:srgbClr val="7030A0"/>
      </a:folHlink>
    </a:clrScheme>
    <a:fontScheme name="JFG fonts">
      <a:majorFont>
        <a:latin typeface="PT Serif"/>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FG Corp PPT Theme 2022" id="{3423E088-EAEE-4EA3-B4E5-1C151F23C86E}" vid="{D3FAF799-141F-4177-B2D4-476FEC3DC9D0}"/>
    </a:ext>
  </a:extLst>
</a:theme>
</file>

<file path=ppt/theme/theme2.xml><?xml version="1.0" encoding="utf-8"?>
<a:theme xmlns:a="http://schemas.openxmlformats.org/drawingml/2006/main" name="1_JFG Corp PPT Theme 2022">
  <a:themeElements>
    <a:clrScheme name="Custom 38">
      <a:dk1>
        <a:srgbClr val="294C59"/>
      </a:dk1>
      <a:lt1>
        <a:sysClr val="window" lastClr="FFFFFF"/>
      </a:lt1>
      <a:dk2>
        <a:srgbClr val="89264F"/>
      </a:dk2>
      <a:lt2>
        <a:srgbClr val="E1E1E1"/>
      </a:lt2>
      <a:accent1>
        <a:srgbClr val="597688"/>
      </a:accent1>
      <a:accent2>
        <a:srgbClr val="279D7B"/>
      </a:accent2>
      <a:accent3>
        <a:srgbClr val="979899"/>
      </a:accent3>
      <a:accent4>
        <a:srgbClr val="73C3D4"/>
      </a:accent4>
      <a:accent5>
        <a:srgbClr val="A6C041"/>
      </a:accent5>
      <a:accent6>
        <a:srgbClr val="E87200"/>
      </a:accent6>
      <a:hlink>
        <a:srgbClr val="0070C0"/>
      </a:hlink>
      <a:folHlink>
        <a:srgbClr val="7030A0"/>
      </a:folHlink>
    </a:clrScheme>
    <a:fontScheme name="JFG fonts">
      <a:majorFont>
        <a:latin typeface="PT Serif"/>
        <a:ea typeface=""/>
        <a:cs typeface=""/>
      </a:majorFont>
      <a:minorFont>
        <a:latin typeface="Lat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JFG Corp PPT Theme 2022" id="{3423E088-EAEE-4EA3-B4E5-1C151F23C86E}" vid="{D3FAF799-141F-4177-B2D4-476FEC3DC9D0}"/>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6799</TotalTime>
  <Words>1533</Words>
  <Application>Microsoft Office PowerPoint</Application>
  <PresentationFormat>Widescreen</PresentationFormat>
  <Paragraphs>205</Paragraphs>
  <Slides>17</Slides>
  <Notes>15</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17</vt:i4>
      </vt:variant>
    </vt:vector>
  </HeadingPairs>
  <TitlesOfParts>
    <vt:vector size="26" baseType="lpstr">
      <vt:lpstr>Arial</vt:lpstr>
      <vt:lpstr>Calibri</vt:lpstr>
      <vt:lpstr>Gotham Bold</vt:lpstr>
      <vt:lpstr>Lato</vt:lpstr>
      <vt:lpstr>Lato Black</vt:lpstr>
      <vt:lpstr>Open Sans</vt:lpstr>
      <vt:lpstr>PT Serif</vt:lpstr>
      <vt:lpstr>JFG Corp PPT Theme 2022</vt:lpstr>
      <vt:lpstr>1_JFG Corp PPT Theme 2022</vt:lpstr>
      <vt:lpstr>PowerPoint Presentation</vt:lpstr>
      <vt:lpstr>The Retirement Myth</vt:lpstr>
      <vt:lpstr>Five Steps to Realizing a Secure Retirement</vt:lpstr>
      <vt:lpstr>Are You Truly Ready to Retire?</vt:lpstr>
      <vt:lpstr>Tell Your Story</vt:lpstr>
      <vt:lpstr>What a Comprehensive Financial Plan Includes</vt:lpstr>
      <vt:lpstr>How Much Do You Really Need?</vt:lpstr>
      <vt:lpstr>Evaluate Your Resources</vt:lpstr>
      <vt:lpstr>Plan Around the Obstacles</vt:lpstr>
      <vt:lpstr>Investing for Your Future</vt:lpstr>
      <vt:lpstr>Creating a Retirement Income Plan</vt:lpstr>
      <vt:lpstr>Protecting Your Assets</vt:lpstr>
      <vt:lpstr>Estate Planning</vt:lpstr>
      <vt:lpstr>Reaching Your Goals</vt:lpstr>
      <vt:lpstr>Resources</vt:lpstr>
      <vt:lpstr>PowerPoint Presentation</vt:lpstr>
      <vt:lpstr>Disclosure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Signage Recommendation</dc:title>
  <dc:creator>Brianna Johnson</dc:creator>
  <cp:lastModifiedBy>Maria Keiser</cp:lastModifiedBy>
  <cp:revision>117</cp:revision>
  <dcterms:created xsi:type="dcterms:W3CDTF">2021-09-02T18:16:59Z</dcterms:created>
  <dcterms:modified xsi:type="dcterms:W3CDTF">2026-09-24T18:14:36Z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94475c5e-e730-4b8a-8971-1f8bd04a5578_Enabled">
    <vt:lpwstr>true</vt:lpwstr>
  </property>
  <property fmtid="{D5CDD505-2E9C-101B-9397-08002B2CF9AE}" pid="3" name="MSIP_Label_94475c5e-e730-4b8a-8971-1f8bd04a5578_SetDate">
    <vt:lpwstr>2026-09-24T18:14:36Z</vt:lpwstr>
  </property>
  <property fmtid="{D5CDD505-2E9C-101B-9397-08002B2CF9AE}" pid="4" name="MSIP_Label_94475c5e-e730-4b8a-8971-1f8bd04a5578_Method">
    <vt:lpwstr>Standard</vt:lpwstr>
  </property>
  <property fmtid="{D5CDD505-2E9C-101B-9397-08002B2CF9AE}" pid="5" name="MSIP_Label_94475c5e-e730-4b8a-8971-1f8bd04a5578_Name">
    <vt:lpwstr>DEV-JFG Confidential</vt:lpwstr>
  </property>
  <property fmtid="{D5CDD505-2E9C-101B-9397-08002B2CF9AE}" pid="6" name="MSIP_Label_94475c5e-e730-4b8a-8971-1f8bd04a5578_SiteId">
    <vt:lpwstr>6aed348d-9d55-4d65-aed4-500299cf4be1</vt:lpwstr>
  </property>
  <property fmtid="{D5CDD505-2E9C-101B-9397-08002B2CF9AE}" pid="7" name="MSIP_Label_94475c5e-e730-4b8a-8971-1f8bd04a5578_ActionId">
    <vt:lpwstr>a61cd9c2-ebf3-4e61-88e8-19d966885c76</vt:lpwstr>
  </property>
  <property fmtid="{D5CDD505-2E9C-101B-9397-08002B2CF9AE}" pid="8" name="MSIP_Label_94475c5e-e730-4b8a-8971-1f8bd04a5578_ContentBits">
    <vt:lpwstr>0</vt:lpwstr>
  </property>
  <property fmtid="{D5CDD505-2E9C-101B-9397-08002B2CF9AE}" pid="9" name="MSIP_Label_94475c5e-e730-4b8a-8971-1f8bd04a5578_Tag">
    <vt:lpwstr>10, 3, 0, 1</vt:lpwstr>
  </property>
</Properties>
</file>